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5A162-D258-4ABA-B447-A7ADF7707578}" v="35" dt="2023-09-29T03:31:33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38" autoAdjust="0"/>
    <p:restoredTop sz="94660"/>
  </p:normalViewPr>
  <p:slideViewPr>
    <p:cSldViewPr snapToGrid="0">
      <p:cViewPr>
        <p:scale>
          <a:sx n="110" d="100"/>
          <a:sy n="110" d="100"/>
        </p:scale>
        <p:origin x="-1500" y="-2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can Zhou" userId="97c376bc-7321-42fe-94f2-54e3b972fb3f" providerId="ADAL" clId="{B5E5A162-D258-4ABA-B447-A7ADF7707578}"/>
    <pc:docChg chg="undo custSel addSld modSld">
      <pc:chgData name="Zhican Zhou" userId="97c376bc-7321-42fe-94f2-54e3b972fb3f" providerId="ADAL" clId="{B5E5A162-D258-4ABA-B447-A7ADF7707578}" dt="2023-09-29T08:28:18.720" v="532" actId="1076"/>
      <pc:docMkLst>
        <pc:docMk/>
      </pc:docMkLst>
      <pc:sldChg chg="modSp mod">
        <pc:chgData name="Zhican Zhou" userId="97c376bc-7321-42fe-94f2-54e3b972fb3f" providerId="ADAL" clId="{B5E5A162-D258-4ABA-B447-A7ADF7707578}" dt="2023-09-28T15:13:16.439" v="162" actId="1076"/>
        <pc:sldMkLst>
          <pc:docMk/>
          <pc:sldMk cId="1818101954" sldId="256"/>
        </pc:sldMkLst>
        <pc:spChg chg="mod">
          <ac:chgData name="Zhican Zhou" userId="97c376bc-7321-42fe-94f2-54e3b972fb3f" providerId="ADAL" clId="{B5E5A162-D258-4ABA-B447-A7ADF7707578}" dt="2023-09-28T15:10:47.495" v="102" actId="14100"/>
          <ac:spMkLst>
            <pc:docMk/>
            <pc:sldMk cId="1818101954" sldId="256"/>
            <ac:spMk id="4" creationId="{DE19C8C9-0F5F-95C0-0626-950C134FC910}"/>
          </ac:spMkLst>
        </pc:spChg>
        <pc:spChg chg="mod">
          <ac:chgData name="Zhican Zhou" userId="97c376bc-7321-42fe-94f2-54e3b972fb3f" providerId="ADAL" clId="{B5E5A162-D258-4ABA-B447-A7ADF7707578}" dt="2023-09-28T15:11:47.250" v="110" actId="1076"/>
          <ac:spMkLst>
            <pc:docMk/>
            <pc:sldMk cId="1818101954" sldId="256"/>
            <ac:spMk id="14" creationId="{960E6305-EB38-FBDF-F4C6-4A025EA6AF80}"/>
          </ac:spMkLst>
        </pc:spChg>
        <pc:spChg chg="mod">
          <ac:chgData name="Zhican Zhou" userId="97c376bc-7321-42fe-94f2-54e3b972fb3f" providerId="ADAL" clId="{B5E5A162-D258-4ABA-B447-A7ADF7707578}" dt="2023-09-28T15:11:47.250" v="110" actId="1076"/>
          <ac:spMkLst>
            <pc:docMk/>
            <pc:sldMk cId="1818101954" sldId="256"/>
            <ac:spMk id="15" creationId="{13B963F5-D142-8C58-0844-1EC64A84977B}"/>
          </ac:spMkLst>
        </pc:spChg>
        <pc:spChg chg="mod">
          <ac:chgData name="Zhican Zhou" userId="97c376bc-7321-42fe-94f2-54e3b972fb3f" providerId="ADAL" clId="{B5E5A162-D258-4ABA-B447-A7ADF7707578}" dt="2023-09-28T15:11:47.250" v="110" actId="1076"/>
          <ac:spMkLst>
            <pc:docMk/>
            <pc:sldMk cId="1818101954" sldId="256"/>
            <ac:spMk id="16" creationId="{11262930-F596-8925-0E9A-8862D6E52B92}"/>
          </ac:spMkLst>
        </pc:spChg>
        <pc:spChg chg="mod">
          <ac:chgData name="Zhican Zhou" userId="97c376bc-7321-42fe-94f2-54e3b972fb3f" providerId="ADAL" clId="{B5E5A162-D258-4ABA-B447-A7ADF7707578}" dt="2023-09-28T15:08:37.317" v="68" actId="1076"/>
          <ac:spMkLst>
            <pc:docMk/>
            <pc:sldMk cId="1818101954" sldId="256"/>
            <ac:spMk id="32" creationId="{08011A87-2C02-5757-2488-CB4EB364AA66}"/>
          </ac:spMkLst>
        </pc:spChg>
        <pc:spChg chg="mod">
          <ac:chgData name="Zhican Zhou" userId="97c376bc-7321-42fe-94f2-54e3b972fb3f" providerId="ADAL" clId="{B5E5A162-D258-4ABA-B447-A7ADF7707578}" dt="2023-09-28T15:11:47.250" v="110" actId="1076"/>
          <ac:spMkLst>
            <pc:docMk/>
            <pc:sldMk cId="1818101954" sldId="256"/>
            <ac:spMk id="34" creationId="{55E60A4D-D749-36A3-A1A2-00BAA113C124}"/>
          </ac:spMkLst>
        </pc:spChg>
        <pc:spChg chg="mod">
          <ac:chgData name="Zhican Zhou" userId="97c376bc-7321-42fe-94f2-54e3b972fb3f" providerId="ADAL" clId="{B5E5A162-D258-4ABA-B447-A7ADF7707578}" dt="2023-09-28T15:11:13.557" v="105" actId="1076"/>
          <ac:spMkLst>
            <pc:docMk/>
            <pc:sldMk cId="1818101954" sldId="256"/>
            <ac:spMk id="35" creationId="{ECFADAD0-41D1-DB13-8749-031267578082}"/>
          </ac:spMkLst>
        </pc:spChg>
        <pc:spChg chg="mod">
          <ac:chgData name="Zhican Zhou" userId="97c376bc-7321-42fe-94f2-54e3b972fb3f" providerId="ADAL" clId="{B5E5A162-D258-4ABA-B447-A7ADF7707578}" dt="2023-09-28T15:13:16.439" v="162" actId="1076"/>
          <ac:spMkLst>
            <pc:docMk/>
            <pc:sldMk cId="1818101954" sldId="256"/>
            <ac:spMk id="36" creationId="{3CD6F8B8-B7BE-23AC-61FF-540ED9F7577A}"/>
          </ac:spMkLst>
        </pc:spChg>
        <pc:spChg chg="mod">
          <ac:chgData name="Zhican Zhou" userId="97c376bc-7321-42fe-94f2-54e3b972fb3f" providerId="ADAL" clId="{B5E5A162-D258-4ABA-B447-A7ADF7707578}" dt="2023-09-28T15:12:08.779" v="127" actId="1038"/>
          <ac:spMkLst>
            <pc:docMk/>
            <pc:sldMk cId="1818101954" sldId="256"/>
            <ac:spMk id="37" creationId="{7D78F803-061A-F596-711A-C9C0709457C1}"/>
          </ac:spMkLst>
        </pc:spChg>
        <pc:spChg chg="mod">
          <ac:chgData name="Zhican Zhou" userId="97c376bc-7321-42fe-94f2-54e3b972fb3f" providerId="ADAL" clId="{B5E5A162-D258-4ABA-B447-A7ADF7707578}" dt="2023-09-28T15:11:47.250" v="110" actId="1076"/>
          <ac:spMkLst>
            <pc:docMk/>
            <pc:sldMk cId="1818101954" sldId="256"/>
            <ac:spMk id="38" creationId="{C3AA809C-F93A-E7B7-2637-9FB36F4EFAAA}"/>
          </ac:spMkLst>
        </pc:spChg>
        <pc:spChg chg="mod">
          <ac:chgData name="Zhican Zhou" userId="97c376bc-7321-42fe-94f2-54e3b972fb3f" providerId="ADAL" clId="{B5E5A162-D258-4ABA-B447-A7ADF7707578}" dt="2023-09-28T15:09:30.338" v="85" actId="1076"/>
          <ac:spMkLst>
            <pc:docMk/>
            <pc:sldMk cId="1818101954" sldId="256"/>
            <ac:spMk id="39" creationId="{385AC02C-860C-57CD-BB01-C0DDD18E8C90}"/>
          </ac:spMkLst>
        </pc:spChg>
        <pc:spChg chg="mod">
          <ac:chgData name="Zhican Zhou" userId="97c376bc-7321-42fe-94f2-54e3b972fb3f" providerId="ADAL" clId="{B5E5A162-D258-4ABA-B447-A7ADF7707578}" dt="2023-09-28T15:09:30.338" v="85" actId="1076"/>
          <ac:spMkLst>
            <pc:docMk/>
            <pc:sldMk cId="1818101954" sldId="256"/>
            <ac:spMk id="40" creationId="{493359D8-A18D-7561-C11E-15C47A4CF5CB}"/>
          </ac:spMkLst>
        </pc:spChg>
        <pc:spChg chg="mod">
          <ac:chgData name="Zhican Zhou" userId="97c376bc-7321-42fe-94f2-54e3b972fb3f" providerId="ADAL" clId="{B5E5A162-D258-4ABA-B447-A7ADF7707578}" dt="2023-09-28T15:09:30.338" v="85" actId="1076"/>
          <ac:spMkLst>
            <pc:docMk/>
            <pc:sldMk cId="1818101954" sldId="256"/>
            <ac:spMk id="41" creationId="{F020DD0E-3272-C91F-3630-28D27CB4C6F0}"/>
          </ac:spMkLst>
        </pc:spChg>
        <pc:spChg chg="mod">
          <ac:chgData name="Zhican Zhou" userId="97c376bc-7321-42fe-94f2-54e3b972fb3f" providerId="ADAL" clId="{B5E5A162-D258-4ABA-B447-A7ADF7707578}" dt="2023-09-28T15:10:21.658" v="98" actId="1076"/>
          <ac:spMkLst>
            <pc:docMk/>
            <pc:sldMk cId="1818101954" sldId="256"/>
            <ac:spMk id="42" creationId="{43858DA8-24F2-1B11-E0B9-70531D6581BC}"/>
          </ac:spMkLst>
        </pc:spChg>
        <pc:spChg chg="mod">
          <ac:chgData name="Zhican Zhou" userId="97c376bc-7321-42fe-94f2-54e3b972fb3f" providerId="ADAL" clId="{B5E5A162-D258-4ABA-B447-A7ADF7707578}" dt="2023-09-28T15:09:58.504" v="90" actId="1076"/>
          <ac:spMkLst>
            <pc:docMk/>
            <pc:sldMk cId="1818101954" sldId="256"/>
            <ac:spMk id="52" creationId="{CF9CA451-ED1D-0A09-0C27-7BEE57F0186C}"/>
          </ac:spMkLst>
        </pc:spChg>
        <pc:spChg chg="mod">
          <ac:chgData name="Zhican Zhou" userId="97c376bc-7321-42fe-94f2-54e3b972fb3f" providerId="ADAL" clId="{B5E5A162-D258-4ABA-B447-A7ADF7707578}" dt="2023-09-28T15:09:58.504" v="90" actId="1076"/>
          <ac:spMkLst>
            <pc:docMk/>
            <pc:sldMk cId="1818101954" sldId="256"/>
            <ac:spMk id="53" creationId="{811714AB-89E3-DDB6-661D-FA5E8AD05A5A}"/>
          </ac:spMkLst>
        </pc:spChg>
        <pc:spChg chg="mod">
          <ac:chgData name="Zhican Zhou" userId="97c376bc-7321-42fe-94f2-54e3b972fb3f" providerId="ADAL" clId="{B5E5A162-D258-4ABA-B447-A7ADF7707578}" dt="2023-09-28T15:09:58.504" v="90" actId="1076"/>
          <ac:spMkLst>
            <pc:docMk/>
            <pc:sldMk cId="1818101954" sldId="256"/>
            <ac:spMk id="54" creationId="{C8138F9F-8645-BC94-5F83-130843B569F6}"/>
          </ac:spMkLst>
        </pc:spChg>
        <pc:spChg chg="mod">
          <ac:chgData name="Zhican Zhou" userId="97c376bc-7321-42fe-94f2-54e3b972fb3f" providerId="ADAL" clId="{B5E5A162-D258-4ABA-B447-A7ADF7707578}" dt="2023-09-28T15:10:23.645" v="99" actId="1076"/>
          <ac:spMkLst>
            <pc:docMk/>
            <pc:sldMk cId="1818101954" sldId="256"/>
            <ac:spMk id="55" creationId="{87DA8793-236D-9654-77B4-3233285EAC3D}"/>
          </ac:spMkLst>
        </pc:spChg>
        <pc:spChg chg="mod">
          <ac:chgData name="Zhican Zhou" userId="97c376bc-7321-42fe-94f2-54e3b972fb3f" providerId="ADAL" clId="{B5E5A162-D258-4ABA-B447-A7ADF7707578}" dt="2023-09-28T15:10:11.937" v="95" actId="1076"/>
          <ac:spMkLst>
            <pc:docMk/>
            <pc:sldMk cId="1818101954" sldId="256"/>
            <ac:spMk id="56" creationId="{A94B6BFF-DD27-2844-C536-0F459AA01FAA}"/>
          </ac:spMkLst>
        </pc:spChg>
        <pc:spChg chg="mod">
          <ac:chgData name="Zhican Zhou" userId="97c376bc-7321-42fe-94f2-54e3b972fb3f" providerId="ADAL" clId="{B5E5A162-D258-4ABA-B447-A7ADF7707578}" dt="2023-09-28T15:10:54.018" v="103" actId="14100"/>
          <ac:spMkLst>
            <pc:docMk/>
            <pc:sldMk cId="1818101954" sldId="256"/>
            <ac:spMk id="69" creationId="{CF4A9EC1-83F3-27EB-2A07-66C59F32EAA1}"/>
          </ac:spMkLst>
        </pc:spChg>
        <pc:spChg chg="mod">
          <ac:chgData name="Zhican Zhou" userId="97c376bc-7321-42fe-94f2-54e3b972fb3f" providerId="ADAL" clId="{B5E5A162-D258-4ABA-B447-A7ADF7707578}" dt="2023-09-28T15:11:22.523" v="108" actId="1076"/>
          <ac:spMkLst>
            <pc:docMk/>
            <pc:sldMk cId="1818101954" sldId="256"/>
            <ac:spMk id="70" creationId="{32E85C1B-EC4F-56F2-FC3D-829828DB092A}"/>
          </ac:spMkLst>
        </pc:spChg>
        <pc:spChg chg="mod">
          <ac:chgData name="Zhican Zhou" userId="97c376bc-7321-42fe-94f2-54e3b972fb3f" providerId="ADAL" clId="{B5E5A162-D258-4ABA-B447-A7ADF7707578}" dt="2023-09-28T15:10:09.056" v="94" actId="1076"/>
          <ac:spMkLst>
            <pc:docMk/>
            <pc:sldMk cId="1818101954" sldId="256"/>
            <ac:spMk id="71" creationId="{620251C4-F59F-5014-6953-9A85ACC4E088}"/>
          </ac:spMkLst>
        </pc:spChg>
        <pc:spChg chg="mod">
          <ac:chgData name="Zhican Zhou" userId="97c376bc-7321-42fe-94f2-54e3b972fb3f" providerId="ADAL" clId="{B5E5A162-D258-4ABA-B447-A7ADF7707578}" dt="2023-09-28T15:10:18.037" v="97" actId="1076"/>
          <ac:spMkLst>
            <pc:docMk/>
            <pc:sldMk cId="1818101954" sldId="256"/>
            <ac:spMk id="72" creationId="{F0D4103A-5F1B-6DDA-D6C8-2F64CBC430E5}"/>
          </ac:spMkLst>
        </pc:spChg>
        <pc:spChg chg="mod">
          <ac:chgData name="Zhican Zhou" userId="97c376bc-7321-42fe-94f2-54e3b972fb3f" providerId="ADAL" clId="{B5E5A162-D258-4ABA-B447-A7ADF7707578}" dt="2023-09-28T15:12:56.020" v="157" actId="1076"/>
          <ac:spMkLst>
            <pc:docMk/>
            <pc:sldMk cId="1818101954" sldId="256"/>
            <ac:spMk id="79" creationId="{3E8A1EA3-AF6A-593A-F0E3-931AD78DBE7F}"/>
          </ac:spMkLst>
        </pc:spChg>
        <pc:spChg chg="mod">
          <ac:chgData name="Zhican Zhou" userId="97c376bc-7321-42fe-94f2-54e3b972fb3f" providerId="ADAL" clId="{B5E5A162-D258-4ABA-B447-A7ADF7707578}" dt="2023-09-28T15:11:13.557" v="105" actId="1076"/>
          <ac:spMkLst>
            <pc:docMk/>
            <pc:sldMk cId="1818101954" sldId="256"/>
            <ac:spMk id="81" creationId="{DBA0E4D6-9EA2-A2D6-A58D-7F3D9D476EE1}"/>
          </ac:spMkLst>
        </pc:spChg>
        <pc:spChg chg="mod">
          <ac:chgData name="Zhican Zhou" userId="97c376bc-7321-42fe-94f2-54e3b972fb3f" providerId="ADAL" clId="{B5E5A162-D258-4ABA-B447-A7ADF7707578}" dt="2023-09-28T15:11:27.190" v="109" actId="1076"/>
          <ac:spMkLst>
            <pc:docMk/>
            <pc:sldMk cId="1818101954" sldId="256"/>
            <ac:spMk id="97" creationId="{7A09C220-A6FB-85DC-511E-FBA30E13A168}"/>
          </ac:spMkLst>
        </pc:spChg>
        <pc:spChg chg="mod">
          <ac:chgData name="Zhican Zhou" userId="97c376bc-7321-42fe-94f2-54e3b972fb3f" providerId="ADAL" clId="{B5E5A162-D258-4ABA-B447-A7ADF7707578}" dt="2023-09-28T15:12:18.521" v="129" actId="1076"/>
          <ac:spMkLst>
            <pc:docMk/>
            <pc:sldMk cId="1818101954" sldId="256"/>
            <ac:spMk id="100" creationId="{7B2BA11C-9122-E143-85E9-01C621EA344D}"/>
          </ac:spMkLst>
        </pc:spChg>
        <pc:spChg chg="mod">
          <ac:chgData name="Zhican Zhou" userId="97c376bc-7321-42fe-94f2-54e3b972fb3f" providerId="ADAL" clId="{B5E5A162-D258-4ABA-B447-A7ADF7707578}" dt="2023-09-28T15:11:47.250" v="110" actId="1076"/>
          <ac:spMkLst>
            <pc:docMk/>
            <pc:sldMk cId="1818101954" sldId="256"/>
            <ac:spMk id="101" creationId="{87BB0178-CCEE-A0A1-A15C-87EBB92A5CA1}"/>
          </ac:spMkLst>
        </pc:spChg>
        <pc:spChg chg="mod">
          <ac:chgData name="Zhican Zhou" userId="97c376bc-7321-42fe-94f2-54e3b972fb3f" providerId="ADAL" clId="{B5E5A162-D258-4ABA-B447-A7ADF7707578}" dt="2023-09-28T15:12:13.930" v="128" actId="1076"/>
          <ac:spMkLst>
            <pc:docMk/>
            <pc:sldMk cId="1818101954" sldId="256"/>
            <ac:spMk id="103" creationId="{1A24B9A3-29A7-5EBC-6363-7FE72609BEEF}"/>
          </ac:spMkLst>
        </pc:spChg>
        <pc:spChg chg="mod">
          <ac:chgData name="Zhican Zhou" userId="97c376bc-7321-42fe-94f2-54e3b972fb3f" providerId="ADAL" clId="{B5E5A162-D258-4ABA-B447-A7ADF7707578}" dt="2023-09-28T15:12:34.990" v="153" actId="1076"/>
          <ac:spMkLst>
            <pc:docMk/>
            <pc:sldMk cId="1818101954" sldId="256"/>
            <ac:spMk id="107" creationId="{5FF95A13-4CFE-373A-6A83-354290F8EC78}"/>
          </ac:spMkLst>
        </pc:spChg>
        <pc:spChg chg="mod">
          <ac:chgData name="Zhican Zhou" userId="97c376bc-7321-42fe-94f2-54e3b972fb3f" providerId="ADAL" clId="{B5E5A162-D258-4ABA-B447-A7ADF7707578}" dt="2023-09-28T15:12:31.560" v="152" actId="1035"/>
          <ac:spMkLst>
            <pc:docMk/>
            <pc:sldMk cId="1818101954" sldId="256"/>
            <ac:spMk id="108" creationId="{B8B11D13-3B13-3A10-DFED-BFE79A6DCA79}"/>
          </ac:spMkLst>
        </pc:spChg>
        <pc:spChg chg="mod">
          <ac:chgData name="Zhican Zhou" userId="97c376bc-7321-42fe-94f2-54e3b972fb3f" providerId="ADAL" clId="{B5E5A162-D258-4ABA-B447-A7ADF7707578}" dt="2023-09-28T15:13:05.552" v="159" actId="1076"/>
          <ac:spMkLst>
            <pc:docMk/>
            <pc:sldMk cId="1818101954" sldId="256"/>
            <ac:spMk id="109" creationId="{DE15400C-8F24-055D-A6DA-090E4494909A}"/>
          </ac:spMkLst>
        </pc:spChg>
        <pc:grpChg chg="mod">
          <ac:chgData name="Zhican Zhou" userId="97c376bc-7321-42fe-94f2-54e3b972fb3f" providerId="ADAL" clId="{B5E5A162-D258-4ABA-B447-A7ADF7707578}" dt="2023-09-28T15:07:58.999" v="51" actId="1076"/>
          <ac:grpSpMkLst>
            <pc:docMk/>
            <pc:sldMk cId="1818101954" sldId="256"/>
            <ac:grpSpMk id="5" creationId="{9DCC7B76-8853-E9C9-9F90-ECA983FCF87E}"/>
          </ac:grpSpMkLst>
        </pc:grpChg>
        <pc:grpChg chg="mod">
          <ac:chgData name="Zhican Zhou" userId="97c376bc-7321-42fe-94f2-54e3b972fb3f" providerId="ADAL" clId="{B5E5A162-D258-4ABA-B447-A7ADF7707578}" dt="2023-09-28T15:11:13.557" v="105" actId="1076"/>
          <ac:grpSpMkLst>
            <pc:docMk/>
            <pc:sldMk cId="1818101954" sldId="256"/>
            <ac:grpSpMk id="82" creationId="{059CAB28-4A38-E93C-5E01-F933EE71464D}"/>
          </ac:grpSpMkLst>
        </pc:grpChg>
        <pc:grpChg chg="mod">
          <ac:chgData name="Zhican Zhou" userId="97c376bc-7321-42fe-94f2-54e3b972fb3f" providerId="ADAL" clId="{B5E5A162-D258-4ABA-B447-A7ADF7707578}" dt="2023-09-28T15:11:57.645" v="123" actId="1037"/>
          <ac:grpSpMkLst>
            <pc:docMk/>
            <pc:sldMk cId="1818101954" sldId="256"/>
            <ac:grpSpMk id="104" creationId="{2B044C65-28C9-9EF0-9874-5E0C1B78D2A9}"/>
          </ac:grpSpMkLst>
        </pc:grpChg>
        <pc:picChg chg="mod">
          <ac:chgData name="Zhican Zhou" userId="97c376bc-7321-42fe-94f2-54e3b972fb3f" providerId="ADAL" clId="{B5E5A162-D258-4ABA-B447-A7ADF7707578}" dt="2023-09-28T15:11:13.557" v="105" actId="1076"/>
          <ac:picMkLst>
            <pc:docMk/>
            <pc:sldMk cId="1818101954" sldId="256"/>
            <ac:picMk id="80" creationId="{04E49520-B818-4506-BA72-B8BB9E0E954F}"/>
          </ac:picMkLst>
        </pc:picChg>
        <pc:cxnChg chg="mod">
          <ac:chgData name="Zhican Zhou" userId="97c376bc-7321-42fe-94f2-54e3b972fb3f" providerId="ADAL" clId="{B5E5A162-D258-4ABA-B447-A7ADF7707578}" dt="2023-09-28T15:08:42.809" v="69" actId="14100"/>
          <ac:cxnSpMkLst>
            <pc:docMk/>
            <pc:sldMk cId="1818101954" sldId="256"/>
            <ac:cxnSpMk id="17" creationId="{233E7F04-6197-3AF3-B380-BD8176CCA44E}"/>
          </ac:cxnSpMkLst>
        </pc:cxnChg>
        <pc:cxnChg chg="mod">
          <ac:chgData name="Zhican Zhou" userId="97c376bc-7321-42fe-94f2-54e3b972fb3f" providerId="ADAL" clId="{B5E5A162-D258-4ABA-B447-A7ADF7707578}" dt="2023-09-28T15:08:47.724" v="71" actId="14100"/>
          <ac:cxnSpMkLst>
            <pc:docMk/>
            <pc:sldMk cId="1818101954" sldId="256"/>
            <ac:cxnSpMk id="18" creationId="{A0B29A8D-790F-BE5B-57B2-D3DFF6EF603F}"/>
          </ac:cxnSpMkLst>
        </pc:cxnChg>
        <pc:cxnChg chg="mod">
          <ac:chgData name="Zhican Zhou" userId="97c376bc-7321-42fe-94f2-54e3b972fb3f" providerId="ADAL" clId="{B5E5A162-D258-4ABA-B447-A7ADF7707578}" dt="2023-09-28T15:08:49.851" v="72" actId="14100"/>
          <ac:cxnSpMkLst>
            <pc:docMk/>
            <pc:sldMk cId="1818101954" sldId="256"/>
            <ac:cxnSpMk id="19" creationId="{57BF5B0E-EA2D-35BC-D524-9DA205A0C5F1}"/>
          </ac:cxnSpMkLst>
        </pc:cxnChg>
        <pc:cxnChg chg="mod">
          <ac:chgData name="Zhican Zhou" userId="97c376bc-7321-42fe-94f2-54e3b972fb3f" providerId="ADAL" clId="{B5E5A162-D258-4ABA-B447-A7ADF7707578}" dt="2023-09-28T15:08:57.234" v="74" actId="14100"/>
          <ac:cxnSpMkLst>
            <pc:docMk/>
            <pc:sldMk cId="1818101954" sldId="256"/>
            <ac:cxnSpMk id="20" creationId="{81A7BFBA-7F7F-B7D7-252D-AA1021B1D844}"/>
          </ac:cxnSpMkLst>
        </pc:cxnChg>
        <pc:cxnChg chg="mod">
          <ac:chgData name="Zhican Zhou" userId="97c376bc-7321-42fe-94f2-54e3b972fb3f" providerId="ADAL" clId="{B5E5A162-D258-4ABA-B447-A7ADF7707578}" dt="2023-09-28T15:08:51.992" v="73" actId="14100"/>
          <ac:cxnSpMkLst>
            <pc:docMk/>
            <pc:sldMk cId="1818101954" sldId="256"/>
            <ac:cxnSpMk id="21" creationId="{B113D0FF-9761-0ECD-5002-DD480606CA15}"/>
          </ac:cxnSpMkLst>
        </pc:cxnChg>
        <pc:cxnChg chg="mod">
          <ac:chgData name="Zhican Zhou" userId="97c376bc-7321-42fe-94f2-54e3b972fb3f" providerId="ADAL" clId="{B5E5A162-D258-4ABA-B447-A7ADF7707578}" dt="2023-09-28T15:09:04.283" v="77" actId="14100"/>
          <ac:cxnSpMkLst>
            <pc:docMk/>
            <pc:sldMk cId="1818101954" sldId="256"/>
            <ac:cxnSpMk id="22" creationId="{A14547C5-D992-1566-C115-69E23E178DFA}"/>
          </ac:cxnSpMkLst>
        </pc:cxnChg>
        <pc:cxnChg chg="mod">
          <ac:chgData name="Zhican Zhou" userId="97c376bc-7321-42fe-94f2-54e3b972fb3f" providerId="ADAL" clId="{B5E5A162-D258-4ABA-B447-A7ADF7707578}" dt="2023-09-28T15:09:01.114" v="75" actId="14100"/>
          <ac:cxnSpMkLst>
            <pc:docMk/>
            <pc:sldMk cId="1818101954" sldId="256"/>
            <ac:cxnSpMk id="23" creationId="{2A91DCCC-B2B0-F613-B674-A493AE8CE72A}"/>
          </ac:cxnSpMkLst>
        </pc:cxnChg>
        <pc:cxnChg chg="mod">
          <ac:chgData name="Zhican Zhou" userId="97c376bc-7321-42fe-94f2-54e3b972fb3f" providerId="ADAL" clId="{B5E5A162-D258-4ABA-B447-A7ADF7707578}" dt="2023-09-28T15:09:15.538" v="84" actId="14100"/>
          <ac:cxnSpMkLst>
            <pc:docMk/>
            <pc:sldMk cId="1818101954" sldId="256"/>
            <ac:cxnSpMk id="24" creationId="{DB4EBE0E-842C-DE19-D1E3-82003B87E7B1}"/>
          </ac:cxnSpMkLst>
        </pc:cxnChg>
        <pc:cxnChg chg="mod">
          <ac:chgData name="Zhican Zhou" userId="97c376bc-7321-42fe-94f2-54e3b972fb3f" providerId="ADAL" clId="{B5E5A162-D258-4ABA-B447-A7ADF7707578}" dt="2023-09-28T15:09:14.362" v="83" actId="14100"/>
          <ac:cxnSpMkLst>
            <pc:docMk/>
            <pc:sldMk cId="1818101954" sldId="256"/>
            <ac:cxnSpMk id="25" creationId="{FE8D653C-1999-68A1-E222-922F6A1FD357}"/>
          </ac:cxnSpMkLst>
        </pc:cxnChg>
        <pc:cxnChg chg="mod">
          <ac:chgData name="Zhican Zhou" userId="97c376bc-7321-42fe-94f2-54e3b972fb3f" providerId="ADAL" clId="{B5E5A162-D258-4ABA-B447-A7ADF7707578}" dt="2023-09-28T15:09:03.003" v="76" actId="14100"/>
          <ac:cxnSpMkLst>
            <pc:docMk/>
            <pc:sldMk cId="1818101954" sldId="256"/>
            <ac:cxnSpMk id="26" creationId="{D60F4E23-4B7F-72A3-DB6D-719174D647C3}"/>
          </ac:cxnSpMkLst>
        </pc:cxnChg>
        <pc:cxnChg chg="mod">
          <ac:chgData name="Zhican Zhou" userId="97c376bc-7321-42fe-94f2-54e3b972fb3f" providerId="ADAL" clId="{B5E5A162-D258-4ABA-B447-A7ADF7707578}" dt="2023-09-28T15:09:13.068" v="82" actId="14100"/>
          <ac:cxnSpMkLst>
            <pc:docMk/>
            <pc:sldMk cId="1818101954" sldId="256"/>
            <ac:cxnSpMk id="27" creationId="{706DE502-D9FD-46BC-DE05-0C836314ED56}"/>
          </ac:cxnSpMkLst>
        </pc:cxnChg>
        <pc:cxnChg chg="mod">
          <ac:chgData name="Zhican Zhou" userId="97c376bc-7321-42fe-94f2-54e3b972fb3f" providerId="ADAL" clId="{B5E5A162-D258-4ABA-B447-A7ADF7707578}" dt="2023-09-28T15:09:05.704" v="78" actId="14100"/>
          <ac:cxnSpMkLst>
            <pc:docMk/>
            <pc:sldMk cId="1818101954" sldId="256"/>
            <ac:cxnSpMk id="28" creationId="{49B794B1-9A28-03F0-4D95-6A68FE89501E}"/>
          </ac:cxnSpMkLst>
        </pc:cxnChg>
        <pc:cxnChg chg="mod">
          <ac:chgData name="Zhican Zhou" userId="97c376bc-7321-42fe-94f2-54e3b972fb3f" providerId="ADAL" clId="{B5E5A162-D258-4ABA-B447-A7ADF7707578}" dt="2023-09-28T15:09:11.660" v="81" actId="14100"/>
          <ac:cxnSpMkLst>
            <pc:docMk/>
            <pc:sldMk cId="1818101954" sldId="256"/>
            <ac:cxnSpMk id="29" creationId="{453C5DAC-661E-4C8B-6D24-DD3CE4B3FD44}"/>
          </ac:cxnSpMkLst>
        </pc:cxnChg>
        <pc:cxnChg chg="mod">
          <ac:chgData name="Zhican Zhou" userId="97c376bc-7321-42fe-94f2-54e3b972fb3f" providerId="ADAL" clId="{B5E5A162-D258-4ABA-B447-A7ADF7707578}" dt="2023-09-28T15:09:06.987" v="79" actId="14100"/>
          <ac:cxnSpMkLst>
            <pc:docMk/>
            <pc:sldMk cId="1818101954" sldId="256"/>
            <ac:cxnSpMk id="30" creationId="{685EDC43-6281-8A38-A6B4-C3618FD8FF36}"/>
          </ac:cxnSpMkLst>
        </pc:cxnChg>
        <pc:cxnChg chg="mod">
          <ac:chgData name="Zhican Zhou" userId="97c376bc-7321-42fe-94f2-54e3b972fb3f" providerId="ADAL" clId="{B5E5A162-D258-4ABA-B447-A7ADF7707578}" dt="2023-09-28T15:09:10.085" v="80" actId="14100"/>
          <ac:cxnSpMkLst>
            <pc:docMk/>
            <pc:sldMk cId="1818101954" sldId="256"/>
            <ac:cxnSpMk id="31" creationId="{5CCF5D34-309B-C154-F20F-0211D08A20AC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3" creationId="{5950693B-008A-4522-B938-420178B1DBB9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4" creationId="{FAA4BACA-DFCA-B49E-A57B-305CEEEDE49A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5" creationId="{D13DBDC2-7375-D26C-E6B0-CE64399AC800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6" creationId="{DF84C9FA-5244-A94B-EA5F-4D466D9541A8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7" creationId="{5CC370BB-E182-C6E0-DAC3-7AE8D3BC2687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8" creationId="{ECF8926C-4B81-04DC-4210-C71D6C618B55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49" creationId="{966CFBA5-B76B-2FD9-802B-B0B4413D7C35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50" creationId="{475C558B-8845-8DA7-7CA1-E7916F15D211}"/>
          </ac:cxnSpMkLst>
        </pc:cxnChg>
        <pc:cxnChg chg="mod">
          <ac:chgData name="Zhican Zhou" userId="97c376bc-7321-42fe-94f2-54e3b972fb3f" providerId="ADAL" clId="{B5E5A162-D258-4ABA-B447-A7ADF7707578}" dt="2023-09-28T15:09:30.338" v="85" actId="1076"/>
          <ac:cxnSpMkLst>
            <pc:docMk/>
            <pc:sldMk cId="1818101954" sldId="256"/>
            <ac:cxnSpMk id="51" creationId="{434FD62A-B027-1E94-3175-54208194C4AD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57" creationId="{5B3E12D3-9B6D-0FE8-8465-20FAB5B0375E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58" creationId="{A1703239-D65E-63DB-8AE0-6BBCDA783C99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59" creationId="{EC147180-0C29-EF43-6C8E-7C8AC69A8AC9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0" creationId="{407EE56F-9D78-3834-11DF-0901CA573A6B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1" creationId="{E0CE0889-57D0-DE7B-956A-625FF6596CA7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2" creationId="{A6BFBE6B-AC9D-F300-D395-CB9DBD62F1F2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3" creationId="{88401E83-5942-81DF-ACD1-80F680BD2CA5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4" creationId="{27CC2974-AEED-B24A-6132-778C5B397C43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5" creationId="{BBE52265-D3D1-3F72-5F99-583A0202E14E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6" creationId="{EEF9F3B1-3B57-09CD-3C0A-CBC874D7C7E8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7" creationId="{E5388F88-B953-B3E6-C63A-2B326B71A308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68" creationId="{964317BE-9082-222F-52C0-ACC746A87333}"/>
          </ac:cxnSpMkLst>
        </pc:cxnChg>
        <pc:cxnChg chg="mod">
          <ac:chgData name="Zhican Zhou" userId="97c376bc-7321-42fe-94f2-54e3b972fb3f" providerId="ADAL" clId="{B5E5A162-D258-4ABA-B447-A7ADF7707578}" dt="2023-09-28T15:12:45.714" v="154" actId="14100"/>
          <ac:cxnSpMkLst>
            <pc:docMk/>
            <pc:sldMk cId="1818101954" sldId="256"/>
            <ac:cxnSpMk id="73" creationId="{6F0FB32D-DD1C-D275-142B-D3DEDBDA7C32}"/>
          </ac:cxnSpMkLst>
        </pc:cxnChg>
        <pc:cxnChg chg="mod">
          <ac:chgData name="Zhican Zhou" userId="97c376bc-7321-42fe-94f2-54e3b972fb3f" providerId="ADAL" clId="{B5E5A162-D258-4ABA-B447-A7ADF7707578}" dt="2023-09-28T15:12:50.605" v="155" actId="14100"/>
          <ac:cxnSpMkLst>
            <pc:docMk/>
            <pc:sldMk cId="1818101954" sldId="256"/>
            <ac:cxnSpMk id="74" creationId="{324BA222-ABD9-9C66-D8C1-609B51042AF8}"/>
          </ac:cxnSpMkLst>
        </pc:cxnChg>
        <pc:cxnChg chg="mod">
          <ac:chgData name="Zhican Zhou" userId="97c376bc-7321-42fe-94f2-54e3b972fb3f" providerId="ADAL" clId="{B5E5A162-D258-4ABA-B447-A7ADF7707578}" dt="2023-09-28T15:12:52.891" v="156" actId="14100"/>
          <ac:cxnSpMkLst>
            <pc:docMk/>
            <pc:sldMk cId="1818101954" sldId="256"/>
            <ac:cxnSpMk id="75" creationId="{E7E75350-F178-A348-9810-98774CB5A5D0}"/>
          </ac:cxnSpMkLst>
        </pc:cxnChg>
        <pc:cxnChg chg="mod">
          <ac:chgData name="Zhican Zhou" userId="97c376bc-7321-42fe-94f2-54e3b972fb3f" providerId="ADAL" clId="{B5E5A162-D258-4ABA-B447-A7ADF7707578}" dt="2023-09-28T15:11:13.557" v="105" actId="1076"/>
          <ac:cxnSpMkLst>
            <pc:docMk/>
            <pc:sldMk cId="1818101954" sldId="256"/>
            <ac:cxnSpMk id="98" creationId="{988CFC69-D222-D5AD-7665-2DBE52AB7097}"/>
          </ac:cxnSpMkLst>
        </pc:cxnChg>
        <pc:cxnChg chg="mod">
          <ac:chgData name="Zhican Zhou" userId="97c376bc-7321-42fe-94f2-54e3b972fb3f" providerId="ADAL" clId="{B5E5A162-D258-4ABA-B447-A7ADF7707578}" dt="2023-09-28T15:11:20.368" v="107" actId="1076"/>
          <ac:cxnSpMkLst>
            <pc:docMk/>
            <pc:sldMk cId="1818101954" sldId="256"/>
            <ac:cxnSpMk id="99" creationId="{CE7EE30C-BF74-9E5E-08B8-734F4C6DE4FC}"/>
          </ac:cxnSpMkLst>
        </pc:cxnChg>
        <pc:cxnChg chg="mod">
          <ac:chgData name="Zhican Zhou" userId="97c376bc-7321-42fe-94f2-54e3b972fb3f" providerId="ADAL" clId="{B5E5A162-D258-4ABA-B447-A7ADF7707578}" dt="2023-09-28T15:11:47.250" v="110" actId="1076"/>
          <ac:cxnSpMkLst>
            <pc:docMk/>
            <pc:sldMk cId="1818101954" sldId="256"/>
            <ac:cxnSpMk id="102" creationId="{873EDE96-365C-0594-13AD-89B81BD99AC0}"/>
          </ac:cxnSpMkLst>
        </pc:cxnChg>
      </pc:sldChg>
      <pc:sldChg chg="addSp delSp modSp mod">
        <pc:chgData name="Zhican Zhou" userId="97c376bc-7321-42fe-94f2-54e3b972fb3f" providerId="ADAL" clId="{B5E5A162-D258-4ABA-B447-A7ADF7707578}" dt="2023-09-29T08:28:18.720" v="532" actId="1076"/>
        <pc:sldMkLst>
          <pc:docMk/>
          <pc:sldMk cId="4096671434" sldId="257"/>
        </pc:sldMkLst>
        <pc:picChg chg="add del mod">
          <ac:chgData name="Zhican Zhou" userId="97c376bc-7321-42fe-94f2-54e3b972fb3f" providerId="ADAL" clId="{B5E5A162-D258-4ABA-B447-A7ADF7707578}" dt="2023-09-29T03:30:31.225" v="479" actId="478"/>
          <ac:picMkLst>
            <pc:docMk/>
            <pc:sldMk cId="4096671434" sldId="257"/>
            <ac:picMk id="3" creationId="{B93BF9BB-89D6-5D86-2DC7-FB6FFF70A726}"/>
          </ac:picMkLst>
        </pc:picChg>
        <pc:picChg chg="add mod modCrop">
          <ac:chgData name="Zhican Zhou" userId="97c376bc-7321-42fe-94f2-54e3b972fb3f" providerId="ADAL" clId="{B5E5A162-D258-4ABA-B447-A7ADF7707578}" dt="2023-09-29T03:32:42.603" v="508" actId="732"/>
          <ac:picMkLst>
            <pc:docMk/>
            <pc:sldMk cId="4096671434" sldId="257"/>
            <ac:picMk id="5" creationId="{A5B7D7D2-5C81-97AE-5F65-C02A4DE23516}"/>
          </ac:picMkLst>
        </pc:picChg>
        <pc:picChg chg="add mod">
          <ac:chgData name="Zhican Zhou" userId="97c376bc-7321-42fe-94f2-54e3b972fb3f" providerId="ADAL" clId="{B5E5A162-D258-4ABA-B447-A7ADF7707578}" dt="2023-09-29T08:28:18.720" v="532" actId="1076"/>
          <ac:picMkLst>
            <pc:docMk/>
            <pc:sldMk cId="4096671434" sldId="257"/>
            <ac:picMk id="7" creationId="{52FA4D11-6AD0-7BDC-8B34-CF7ADBA1A414}"/>
          </ac:picMkLst>
        </pc:picChg>
        <pc:picChg chg="del mod">
          <ac:chgData name="Zhican Zhou" userId="97c376bc-7321-42fe-94f2-54e3b972fb3f" providerId="ADAL" clId="{B5E5A162-D258-4ABA-B447-A7ADF7707578}" dt="2023-09-29T03:30:22.090" v="475" actId="478"/>
          <ac:picMkLst>
            <pc:docMk/>
            <pc:sldMk cId="4096671434" sldId="257"/>
            <ac:picMk id="76" creationId="{F3110D14-FFE8-6592-04D5-EF70B8AD2360}"/>
          </ac:picMkLst>
        </pc:picChg>
        <pc:picChg chg="del">
          <ac:chgData name="Zhican Zhou" userId="97c376bc-7321-42fe-94f2-54e3b972fb3f" providerId="ADAL" clId="{B5E5A162-D258-4ABA-B447-A7ADF7707578}" dt="2023-09-28T15:13:26.873" v="163" actId="478"/>
          <ac:picMkLst>
            <pc:docMk/>
            <pc:sldMk cId="4096671434" sldId="257"/>
            <ac:picMk id="113" creationId="{57F52973-66F9-6060-26E9-63AF30A9A059}"/>
          </ac:picMkLst>
        </pc:picChg>
      </pc:sldChg>
      <pc:sldChg chg="addSp delSp modSp new mod">
        <pc:chgData name="Zhican Zhou" userId="97c376bc-7321-42fe-94f2-54e3b972fb3f" providerId="ADAL" clId="{B5E5A162-D258-4ABA-B447-A7ADF7707578}" dt="2023-09-28T12:11:32.675" v="19" actId="14100"/>
        <pc:sldMkLst>
          <pc:docMk/>
          <pc:sldMk cId="2264124635" sldId="258"/>
        </pc:sldMkLst>
        <pc:spChg chg="del">
          <ac:chgData name="Zhican Zhou" userId="97c376bc-7321-42fe-94f2-54e3b972fb3f" providerId="ADAL" clId="{B5E5A162-D258-4ABA-B447-A7ADF7707578}" dt="2023-09-28T11:06:01.791" v="2" actId="478"/>
          <ac:spMkLst>
            <pc:docMk/>
            <pc:sldMk cId="2264124635" sldId="258"/>
            <ac:spMk id="2" creationId="{9CB215DF-A9A8-F70E-E462-064AB2FC32C5}"/>
          </ac:spMkLst>
        </pc:spChg>
        <pc:spChg chg="del">
          <ac:chgData name="Zhican Zhou" userId="97c376bc-7321-42fe-94f2-54e3b972fb3f" providerId="ADAL" clId="{B5E5A162-D258-4ABA-B447-A7ADF7707578}" dt="2023-09-28T11:06:00.393" v="1" actId="478"/>
          <ac:spMkLst>
            <pc:docMk/>
            <pc:sldMk cId="2264124635" sldId="258"/>
            <ac:spMk id="3" creationId="{FD345FFB-84A2-4A3A-0799-B83E8D329428}"/>
          </ac:spMkLst>
        </pc:spChg>
        <pc:picChg chg="add mod">
          <ac:chgData name="Zhican Zhou" userId="97c376bc-7321-42fe-94f2-54e3b972fb3f" providerId="ADAL" clId="{B5E5A162-D258-4ABA-B447-A7ADF7707578}" dt="2023-09-28T12:11:32.675" v="19" actId="14100"/>
          <ac:picMkLst>
            <pc:docMk/>
            <pc:sldMk cId="2264124635" sldId="258"/>
            <ac:picMk id="5" creationId="{44F6F396-52B2-B0C9-924F-270FEAD0AC0A}"/>
          </ac:picMkLst>
        </pc:picChg>
        <pc:picChg chg="add mod">
          <ac:chgData name="Zhican Zhou" userId="97c376bc-7321-42fe-94f2-54e3b972fb3f" providerId="ADAL" clId="{B5E5A162-D258-4ABA-B447-A7ADF7707578}" dt="2023-09-28T12:11:24.763" v="15" actId="1076"/>
          <ac:picMkLst>
            <pc:docMk/>
            <pc:sldMk cId="2264124635" sldId="258"/>
            <ac:picMk id="7" creationId="{947409BE-E6C5-4522-674D-F0E1FB9498B2}"/>
          </ac:picMkLst>
        </pc:picChg>
      </pc:sldChg>
      <pc:sldChg chg="addSp delSp modSp new mod">
        <pc:chgData name="Zhican Zhou" userId="97c376bc-7321-42fe-94f2-54e3b972fb3f" providerId="ADAL" clId="{B5E5A162-D258-4ABA-B447-A7ADF7707578}" dt="2023-09-29T03:26:51.389" v="465" actId="1076"/>
        <pc:sldMkLst>
          <pc:docMk/>
          <pc:sldMk cId="4247451675" sldId="259"/>
        </pc:sldMkLst>
        <pc:spChg chg="del">
          <ac:chgData name="Zhican Zhou" userId="97c376bc-7321-42fe-94f2-54e3b972fb3f" providerId="ADAL" clId="{B5E5A162-D258-4ABA-B447-A7ADF7707578}" dt="2023-09-29T02:50:24.654" v="170" actId="478"/>
          <ac:spMkLst>
            <pc:docMk/>
            <pc:sldMk cId="4247451675" sldId="259"/>
            <ac:spMk id="2" creationId="{C56C2131-0A10-D85D-09B9-97887C2AD5E0}"/>
          </ac:spMkLst>
        </pc:spChg>
        <pc:spChg chg="del">
          <ac:chgData name="Zhican Zhou" userId="97c376bc-7321-42fe-94f2-54e3b972fb3f" providerId="ADAL" clId="{B5E5A162-D258-4ABA-B447-A7ADF7707578}" dt="2023-09-29T02:50:25.435" v="171" actId="478"/>
          <ac:spMkLst>
            <pc:docMk/>
            <pc:sldMk cId="4247451675" sldId="259"/>
            <ac:spMk id="3" creationId="{660FC191-664D-29CE-8E36-5BDE4528FC3F}"/>
          </ac:spMkLst>
        </pc:spChg>
        <pc:spChg chg="add mod">
          <ac:chgData name="Zhican Zhou" userId="97c376bc-7321-42fe-94f2-54e3b972fb3f" providerId="ADAL" clId="{B5E5A162-D258-4ABA-B447-A7ADF7707578}" dt="2023-09-29T03:14:37.254" v="365" actId="14100"/>
          <ac:spMkLst>
            <pc:docMk/>
            <pc:sldMk cId="4247451675" sldId="259"/>
            <ac:spMk id="16" creationId="{5204F2A7-8658-9FB5-1B08-E597747BE726}"/>
          </ac:spMkLst>
        </pc:spChg>
        <pc:spChg chg="add mod">
          <ac:chgData name="Zhican Zhou" userId="97c376bc-7321-42fe-94f2-54e3b972fb3f" providerId="ADAL" clId="{B5E5A162-D258-4ABA-B447-A7ADF7707578}" dt="2023-09-29T03:14:43.571" v="366" actId="1076"/>
          <ac:spMkLst>
            <pc:docMk/>
            <pc:sldMk cId="4247451675" sldId="259"/>
            <ac:spMk id="17" creationId="{0B61210A-B8D8-7E57-24DF-A32365EEE4EB}"/>
          </ac:spMkLst>
        </pc:spChg>
        <pc:spChg chg="add mod">
          <ac:chgData name="Zhican Zhou" userId="97c376bc-7321-42fe-94f2-54e3b972fb3f" providerId="ADAL" clId="{B5E5A162-D258-4ABA-B447-A7ADF7707578}" dt="2023-09-29T03:14:43.571" v="366" actId="1076"/>
          <ac:spMkLst>
            <pc:docMk/>
            <pc:sldMk cId="4247451675" sldId="259"/>
            <ac:spMk id="18" creationId="{C28404B3-8EEB-61EC-FC8B-9489E24DFCAA}"/>
          </ac:spMkLst>
        </pc:spChg>
        <pc:spChg chg="add mod">
          <ac:chgData name="Zhican Zhou" userId="97c376bc-7321-42fe-94f2-54e3b972fb3f" providerId="ADAL" clId="{B5E5A162-D258-4ABA-B447-A7ADF7707578}" dt="2023-09-29T03:14:43.571" v="366" actId="1076"/>
          <ac:spMkLst>
            <pc:docMk/>
            <pc:sldMk cId="4247451675" sldId="259"/>
            <ac:spMk id="19" creationId="{4DB69354-8B77-6366-5CF5-E9DCE658E1C3}"/>
          </ac:spMkLst>
        </pc:spChg>
        <pc:spChg chg="add mod">
          <ac:chgData name="Zhican Zhou" userId="97c376bc-7321-42fe-94f2-54e3b972fb3f" providerId="ADAL" clId="{B5E5A162-D258-4ABA-B447-A7ADF7707578}" dt="2023-09-29T03:20:17.193" v="402" actId="1076"/>
          <ac:spMkLst>
            <pc:docMk/>
            <pc:sldMk cId="4247451675" sldId="259"/>
            <ac:spMk id="20" creationId="{FDAF5255-C3F0-F921-C24F-B7BD4923E168}"/>
          </ac:spMkLst>
        </pc:spChg>
        <pc:spChg chg="add mod">
          <ac:chgData name="Zhican Zhou" userId="97c376bc-7321-42fe-94f2-54e3b972fb3f" providerId="ADAL" clId="{B5E5A162-D258-4ABA-B447-A7ADF7707578}" dt="2023-09-29T03:20:17.193" v="402" actId="1076"/>
          <ac:spMkLst>
            <pc:docMk/>
            <pc:sldMk cId="4247451675" sldId="259"/>
            <ac:spMk id="21" creationId="{7C478A5D-A3BF-F772-C962-427923023806}"/>
          </ac:spMkLst>
        </pc:spChg>
        <pc:spChg chg="add del mod">
          <ac:chgData name="Zhican Zhou" userId="97c376bc-7321-42fe-94f2-54e3b972fb3f" providerId="ADAL" clId="{B5E5A162-D258-4ABA-B447-A7ADF7707578}" dt="2023-09-29T03:20:26.913" v="405" actId="478"/>
          <ac:spMkLst>
            <pc:docMk/>
            <pc:sldMk cId="4247451675" sldId="259"/>
            <ac:spMk id="22" creationId="{97DA60D6-E45C-A04C-437F-BF358D40BAE8}"/>
          </ac:spMkLst>
        </pc:spChg>
        <pc:spChg chg="add mod">
          <ac:chgData name="Zhican Zhou" userId="97c376bc-7321-42fe-94f2-54e3b972fb3f" providerId="ADAL" clId="{B5E5A162-D258-4ABA-B447-A7ADF7707578}" dt="2023-09-29T03:26:39.522" v="460" actId="1076"/>
          <ac:spMkLst>
            <pc:docMk/>
            <pc:sldMk cId="4247451675" sldId="259"/>
            <ac:spMk id="26" creationId="{A6F4E90D-CDEF-B653-FAA4-3374B0ABFE3B}"/>
          </ac:spMkLst>
        </pc:spChg>
        <pc:spChg chg="add mod">
          <ac:chgData name="Zhican Zhou" userId="97c376bc-7321-42fe-94f2-54e3b972fb3f" providerId="ADAL" clId="{B5E5A162-D258-4ABA-B447-A7ADF7707578}" dt="2023-09-29T03:26:07.415" v="443" actId="1076"/>
          <ac:spMkLst>
            <pc:docMk/>
            <pc:sldMk cId="4247451675" sldId="259"/>
            <ac:spMk id="27" creationId="{41C6E92C-2898-3F40-9155-7F0F60C4CEA3}"/>
          </ac:spMkLst>
        </pc:spChg>
        <pc:spChg chg="add mod">
          <ac:chgData name="Zhican Zhou" userId="97c376bc-7321-42fe-94f2-54e3b972fb3f" providerId="ADAL" clId="{B5E5A162-D258-4ABA-B447-A7ADF7707578}" dt="2023-09-29T03:26:51.389" v="465" actId="1076"/>
          <ac:spMkLst>
            <pc:docMk/>
            <pc:sldMk cId="4247451675" sldId="259"/>
            <ac:spMk id="28" creationId="{43C210D6-D909-F085-FAFC-5221E109AF52}"/>
          </ac:spMkLst>
        </pc:spChg>
        <pc:picChg chg="add mod ord modCrop">
          <ac:chgData name="Zhican Zhou" userId="97c376bc-7321-42fe-94f2-54e3b972fb3f" providerId="ADAL" clId="{B5E5A162-D258-4ABA-B447-A7ADF7707578}" dt="2023-09-29T03:14:43.571" v="366" actId="1076"/>
          <ac:picMkLst>
            <pc:docMk/>
            <pc:sldMk cId="4247451675" sldId="259"/>
            <ac:picMk id="5" creationId="{3E2A650A-817A-8572-BB08-666CB0B4F1CC}"/>
          </ac:picMkLst>
        </pc:picChg>
        <pc:picChg chg="add mod">
          <ac:chgData name="Zhican Zhou" userId="97c376bc-7321-42fe-94f2-54e3b972fb3f" providerId="ADAL" clId="{B5E5A162-D258-4ABA-B447-A7ADF7707578}" dt="2023-09-29T03:14:43.571" v="366" actId="1076"/>
          <ac:picMkLst>
            <pc:docMk/>
            <pc:sldMk cId="4247451675" sldId="259"/>
            <ac:picMk id="7" creationId="{B16A7B54-AC54-0224-09E6-CD892964CB74}"/>
          </ac:picMkLst>
        </pc:picChg>
        <pc:picChg chg="add mod">
          <ac:chgData name="Zhican Zhou" userId="97c376bc-7321-42fe-94f2-54e3b972fb3f" providerId="ADAL" clId="{B5E5A162-D258-4ABA-B447-A7ADF7707578}" dt="2023-09-29T03:24:42.180" v="422" actId="1076"/>
          <ac:picMkLst>
            <pc:docMk/>
            <pc:sldMk cId="4247451675" sldId="259"/>
            <ac:picMk id="9" creationId="{100DD0D2-C348-3103-20F7-1489072B90CE}"/>
          </ac:picMkLst>
        </pc:picChg>
        <pc:picChg chg="add mod">
          <ac:chgData name="Zhican Zhou" userId="97c376bc-7321-42fe-94f2-54e3b972fb3f" providerId="ADAL" clId="{B5E5A162-D258-4ABA-B447-A7ADF7707578}" dt="2023-09-29T03:24:44.692" v="423" actId="1076"/>
          <ac:picMkLst>
            <pc:docMk/>
            <pc:sldMk cId="4247451675" sldId="259"/>
            <ac:picMk id="11" creationId="{ACF3F04C-728C-7C1C-B86D-F6E275D8B186}"/>
          </ac:picMkLst>
        </pc:picChg>
        <pc:picChg chg="add del mod">
          <ac:chgData name="Zhican Zhou" userId="97c376bc-7321-42fe-94f2-54e3b972fb3f" providerId="ADAL" clId="{B5E5A162-D258-4ABA-B447-A7ADF7707578}" dt="2023-09-29T02:56:28.755" v="230" actId="478"/>
          <ac:picMkLst>
            <pc:docMk/>
            <pc:sldMk cId="4247451675" sldId="259"/>
            <ac:picMk id="13" creationId="{C852B895-19EF-691E-94E0-53549B8E06FC}"/>
          </ac:picMkLst>
        </pc:picChg>
        <pc:picChg chg="add mod">
          <ac:chgData name="Zhican Zhou" userId="97c376bc-7321-42fe-94f2-54e3b972fb3f" providerId="ADAL" clId="{B5E5A162-D258-4ABA-B447-A7ADF7707578}" dt="2023-09-29T03:14:43.571" v="366" actId="1076"/>
          <ac:picMkLst>
            <pc:docMk/>
            <pc:sldMk cId="4247451675" sldId="259"/>
            <ac:picMk id="15" creationId="{67D77CA8-514C-2D40-3B21-C3CDDBE0F45E}"/>
          </ac:picMkLst>
        </pc:picChg>
        <pc:cxnChg chg="add mod">
          <ac:chgData name="Zhican Zhou" userId="97c376bc-7321-42fe-94f2-54e3b972fb3f" providerId="ADAL" clId="{B5E5A162-D258-4ABA-B447-A7ADF7707578}" dt="2023-09-29T03:20:55.425" v="413" actId="692"/>
          <ac:cxnSpMkLst>
            <pc:docMk/>
            <pc:sldMk cId="4247451675" sldId="259"/>
            <ac:cxnSpMk id="24" creationId="{6CE92A59-04F0-4FFF-A8BE-CFA6A7300A58}"/>
          </ac:cxnSpMkLst>
        </pc:cxnChg>
        <pc:cxnChg chg="add mod">
          <ac:chgData name="Zhican Zhou" userId="97c376bc-7321-42fe-94f2-54e3b972fb3f" providerId="ADAL" clId="{B5E5A162-D258-4ABA-B447-A7ADF7707578}" dt="2023-09-29T03:21:06.708" v="415" actId="1076"/>
          <ac:cxnSpMkLst>
            <pc:docMk/>
            <pc:sldMk cId="4247451675" sldId="259"/>
            <ac:cxnSpMk id="25" creationId="{19D269E3-429C-719A-D994-2F7493629E88}"/>
          </ac:cxnSpMkLst>
        </pc:cxnChg>
      </pc:sldChg>
      <pc:sldChg chg="addSp delSp modSp new mod">
        <pc:chgData name="Zhican Zhou" userId="97c376bc-7321-42fe-94f2-54e3b972fb3f" providerId="ADAL" clId="{B5E5A162-D258-4ABA-B447-A7ADF7707578}" dt="2023-09-29T03:31:37.868" v="494" actId="1076"/>
        <pc:sldMkLst>
          <pc:docMk/>
          <pc:sldMk cId="3954901605" sldId="260"/>
        </pc:sldMkLst>
        <pc:spChg chg="del">
          <ac:chgData name="Zhican Zhou" userId="97c376bc-7321-42fe-94f2-54e3b972fb3f" providerId="ADAL" clId="{B5E5A162-D258-4ABA-B447-A7ADF7707578}" dt="2023-09-29T03:31:13.859" v="482" actId="478"/>
          <ac:spMkLst>
            <pc:docMk/>
            <pc:sldMk cId="3954901605" sldId="260"/>
            <ac:spMk id="2" creationId="{AF30CD16-6FF2-A0C5-F234-F822231EAC9B}"/>
          </ac:spMkLst>
        </pc:spChg>
        <pc:spChg chg="del">
          <ac:chgData name="Zhican Zhou" userId="97c376bc-7321-42fe-94f2-54e3b972fb3f" providerId="ADAL" clId="{B5E5A162-D258-4ABA-B447-A7ADF7707578}" dt="2023-09-29T03:31:13.308" v="481" actId="478"/>
          <ac:spMkLst>
            <pc:docMk/>
            <pc:sldMk cId="3954901605" sldId="260"/>
            <ac:spMk id="3" creationId="{EDD7D6BA-4583-31B5-E06E-024D384E632A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4" creationId="{7F8AF30B-E5D2-190E-0DE1-0E4BDD28B909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6" creationId="{F101E510-F07B-ADF0-F942-C551517FD9F7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" creationId="{68CDA644-FDF6-E637-1180-87A925121078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" creationId="{D680A08F-50DB-CF59-FDC9-103DA594D772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" creationId="{3559C529-9A5F-4968-FD58-3E644311725B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" creationId="{811CE0F2-F5F9-FE44-E2A0-17258877635D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1" creationId="{4A3C8F4B-64C4-0263-1540-F744B6DDA935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2" creationId="{35923472-64F5-0514-6050-E0885C52B822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3" creationId="{3CA7DA92-FD3F-921A-A10F-E3BE3F4DE54E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4" creationId="{0045E9D6-F883-6959-F15F-4F6FA0FC3B20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5" creationId="{345B14AE-7F6E-0B7B-B0C3-5C2668A434E3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6" creationId="{EAE4F5FF-00C1-24C0-8A19-F2C9C9D7D339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2" creationId="{609B6B91-E675-34CC-D6C4-2D200EFFD2F6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3" creationId="{59634645-5431-A6B9-6A8A-77B751B2264C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4" creationId="{19318B93-7B47-FA32-8AD4-2A4218256AEB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5" creationId="{C87CE8AC-6E9D-5CB4-E94C-DEB5E8061C04}"/>
          </ac:spMkLst>
        </pc:spChg>
        <pc:spChg chg="add mod">
          <ac:chgData name="Zhican Zhou" userId="97c376bc-7321-42fe-94f2-54e3b972fb3f" providerId="ADAL" clId="{B5E5A162-D258-4ABA-B447-A7ADF7707578}" dt="2023-09-29T03:31:26.240" v="487" actId="20577"/>
          <ac:spMkLst>
            <pc:docMk/>
            <pc:sldMk cId="3954901605" sldId="260"/>
            <ac:spMk id="36" creationId="{D296CFFB-1562-BD26-67EF-D829412F88E4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7" creationId="{EA4508C0-1DB3-FACC-4C15-3E45B79A5F46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8" creationId="{FC09A936-BDCD-9D61-CD71-F107F6CEA929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39" creationId="{FD3D076E-C8AE-1771-5571-CD71AB35C91A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40" creationId="{B7ED620E-E434-3FA7-F747-5AB6928597FD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41" creationId="{EEB1471A-1058-DFAE-8132-B392A829A85F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42" creationId="{18D7AAE0-E85F-A98B-8D2A-C64E3F1AFAF7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52" creationId="{BBB73A01-0727-6020-F4F5-B2726BE525F8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53" creationId="{6B8136C7-7B94-6AA2-D2B1-EF9684F37278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54" creationId="{C6D5045F-50A8-3060-2AA6-C5D83B06BF1C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55" creationId="{B6DDBB53-AE91-FCAF-528D-875B97D053D3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56" creationId="{5DD55331-138A-02D4-17A7-239C679CFB97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69" creationId="{341A1E7A-C260-14C7-0DC0-5B8DAB0A55D6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0" creationId="{6DA6EBB0-A8A0-C8EA-766F-31BF34484080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1" creationId="{C87ECDFC-0385-C18C-AC3D-444EE29805E2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2" creationId="{D1673D7D-7AB3-18F0-E4DA-02388C205F82}"/>
          </ac:spMkLst>
        </pc:spChg>
        <pc:spChg chg="add mod">
          <ac:chgData name="Zhican Zhou" userId="97c376bc-7321-42fe-94f2-54e3b972fb3f" providerId="ADAL" clId="{B5E5A162-D258-4ABA-B447-A7ADF7707578}" dt="2023-09-29T03:31:37.868" v="494" actId="1076"/>
          <ac:spMkLst>
            <pc:docMk/>
            <pc:sldMk cId="3954901605" sldId="260"/>
            <ac:spMk id="76" creationId="{C76528E7-E969-5B25-4618-A52AEBA60CCC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7" creationId="{79A4FC20-D86D-4C71-8B0D-BC98FB4EC964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8" creationId="{99ED900D-B145-149D-0C50-445B60C5DDCA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79" creationId="{0E3C5080-A36D-B355-0490-D15B22C2C08C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1" creationId="{8C3E5193-4581-8F39-DBE6-8979DF026235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3" creationId="{670E3EC3-5E20-CDAE-7F6D-1D0AAA3B7FD7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4" creationId="{6F6F8219-7F4C-4FC1-EF4E-D8DEC5A449D9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5" creationId="{36BB5475-375A-E03C-C55A-2C00CE9CC097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6" creationId="{E49FDDBF-A844-C4D5-C005-9590DCA15E6A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7" creationId="{C4733285-8BD6-AB6C-C6EA-D579004CF51B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8" creationId="{7CDC1D53-4C5A-3FD3-2BB8-54768C680B14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89" creationId="{4C901940-A875-FAAF-A811-330BC94E04FF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0" creationId="{8D9D3565-D51E-C6CC-06B9-CFB9309A0D8A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1" creationId="{33320144-C259-3A06-34A3-8F1929B3EB3D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2" creationId="{F0245432-624E-E66B-412B-1AEA927DF467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3" creationId="{5B65F174-5E03-952D-6349-33DEAA3D3968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4" creationId="{56171B2B-281E-6AA6-92BA-854B9E7E7322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5" creationId="{79D1E20C-F63D-378D-41D3-7537D686D2AB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6" creationId="{1E34123D-484D-B613-D345-6BF0E15AA3D6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97" creationId="{36894597-5152-EB44-FDB8-B4007CC13FBA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0" creationId="{5D041F41-087C-A1DE-8C20-DF98ACBC3E10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1" creationId="{67B6F6C7-D52D-89FB-2964-7414E2E05673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3" creationId="{3ED9DFA4-2D77-5DDF-AC21-FDCB401C953D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5" creationId="{93B76510-FFDD-2EA6-782A-8276AB0E8840}"/>
          </ac:spMkLst>
        </pc:spChg>
        <pc:spChg chg="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6" creationId="{ED73383B-B207-AF62-C721-582BA51E2992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7" creationId="{81F8F702-70D6-EC2B-D161-57CC1908A7A2}"/>
          </ac:spMkLst>
        </pc:spChg>
        <pc:spChg chg="add mod">
          <ac:chgData name="Zhican Zhou" userId="97c376bc-7321-42fe-94f2-54e3b972fb3f" providerId="ADAL" clId="{B5E5A162-D258-4ABA-B447-A7ADF7707578}" dt="2023-09-29T03:31:14.263" v="483"/>
          <ac:spMkLst>
            <pc:docMk/>
            <pc:sldMk cId="3954901605" sldId="260"/>
            <ac:spMk id="108" creationId="{91B6716A-C7F4-F055-EF76-111E42E61E8B}"/>
          </ac:spMkLst>
        </pc:spChg>
        <pc:grpChg chg="add mod">
          <ac:chgData name="Zhican Zhou" userId="97c376bc-7321-42fe-94f2-54e3b972fb3f" providerId="ADAL" clId="{B5E5A162-D258-4ABA-B447-A7ADF7707578}" dt="2023-09-29T03:31:14.263" v="483"/>
          <ac:grpSpMkLst>
            <pc:docMk/>
            <pc:sldMk cId="3954901605" sldId="260"/>
            <ac:grpSpMk id="5" creationId="{B0A829E5-80D9-9B09-78F6-54DE66062F0A}"/>
          </ac:grpSpMkLst>
        </pc:grpChg>
        <pc:grpChg chg="add mod">
          <ac:chgData name="Zhican Zhou" userId="97c376bc-7321-42fe-94f2-54e3b972fb3f" providerId="ADAL" clId="{B5E5A162-D258-4ABA-B447-A7ADF7707578}" dt="2023-09-29T03:31:14.263" v="483"/>
          <ac:grpSpMkLst>
            <pc:docMk/>
            <pc:sldMk cId="3954901605" sldId="260"/>
            <ac:grpSpMk id="82" creationId="{261D8F58-7CE2-C8A1-D064-74EC686B34FC}"/>
          </ac:grpSpMkLst>
        </pc:grpChg>
        <pc:grpChg chg="add mod">
          <ac:chgData name="Zhican Zhou" userId="97c376bc-7321-42fe-94f2-54e3b972fb3f" providerId="ADAL" clId="{B5E5A162-D258-4ABA-B447-A7ADF7707578}" dt="2023-09-29T03:31:14.263" v="483"/>
          <ac:grpSpMkLst>
            <pc:docMk/>
            <pc:sldMk cId="3954901605" sldId="260"/>
            <ac:grpSpMk id="104" creationId="{12C769B1-C50F-877D-8F53-528E0363ED7A}"/>
          </ac:grpSpMkLst>
        </pc:grpChg>
        <pc:picChg chg="add mod">
          <ac:chgData name="Zhican Zhou" userId="97c376bc-7321-42fe-94f2-54e3b972fb3f" providerId="ADAL" clId="{B5E5A162-D258-4ABA-B447-A7ADF7707578}" dt="2023-09-29T03:31:14.263" v="483"/>
          <ac:picMkLst>
            <pc:docMk/>
            <pc:sldMk cId="3954901605" sldId="260"/>
            <ac:picMk id="80" creationId="{DF994088-DF3A-CA5E-398B-7551D7A20D24}"/>
          </ac:picMkLst>
        </pc:pic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17" creationId="{B749416E-685C-23F0-9D63-D5C982978531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18" creationId="{7738801B-06A3-2819-AD0C-0F8C4AE03D4B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19" creationId="{AE6DB06E-648B-7FC7-45E2-88FF46B23E06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0" creationId="{C488E863-0871-8E1F-DB41-863B4C44949B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1" creationId="{E0EF8941-37CD-AEA2-5206-4EA4AE5BA081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2" creationId="{AE13BDE9-8982-D518-33B5-AC1F26CCC84B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3" creationId="{C8A4D6A6-5F4A-A8E6-1778-3F9AA91F5A84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4" creationId="{007E1213-CA3B-5A1E-8A4D-B0B29134EFCE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5" creationId="{5BC3EE2C-19CB-E584-E889-BF232397A390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6" creationId="{18167438-CDF3-B354-E574-7EE85FD78AE8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7" creationId="{6E6B2ED1-D383-3A03-8200-8B291BC8912B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8" creationId="{049B3056-EFA4-2A8F-5F0F-4F78DE60BDA1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29" creationId="{6E75D6DD-C08F-E3D6-22AE-E25C5716BE1F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30" creationId="{C0CF56ED-B5AB-8F19-EF04-88D580594AF5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31" creationId="{03BF3C0A-FA64-9A26-2042-1BB3E130502D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3" creationId="{AE153EDC-8E75-DA27-0B35-A2B96490957E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4" creationId="{8F9D8395-D0A0-7E18-1441-5C69A709BA4C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5" creationId="{F6C26D45-61C9-9792-486D-A6E36109F857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6" creationId="{C3459DB3-F5C5-2CC2-8B0F-432FF926CC59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7" creationId="{34DD2AA7-7396-587C-8717-A7BAF3D91547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8" creationId="{749E9F0A-9555-6A95-9559-B93A139E08A3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49" creationId="{CB15D5E1-3E0A-BB80-3BD8-B4D56978E9EB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50" creationId="{1372F664-EEEA-E263-43F6-C0ACCFF0E9D5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51" creationId="{C638F9E0-0D4C-F8D6-525E-020E44D71738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57" creationId="{6FB06EBF-C0EC-F946-E74F-9CD3B68D0278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58" creationId="{4192F385-514D-FE75-7763-BACED5F96D88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59" creationId="{0062944F-F105-1066-1C54-D0BF4C5AEB86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0" creationId="{2542B753-23E0-3C5A-C9A1-C557986F9465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1" creationId="{E3F2CBF0-B9D7-CF8F-20D1-93E5B65BCC90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2" creationId="{ADC67CEC-B3BC-7FF2-C95A-AFDE84AB91E6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3" creationId="{5212C9CF-9EBA-DC64-B004-4EF0A5A581D6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4" creationId="{45654878-D62C-FB93-5823-2288F3C7D77D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5" creationId="{C60DC51C-3993-CDB8-BFE5-5B86D42DD67C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6" creationId="{AE5DE057-8C99-1091-3792-8B7908819B23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7" creationId="{033C77F6-C985-7C39-92E8-B1BB6EE370E0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68" creationId="{B15306E1-C2D5-5557-6A92-569CA6F0D448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73" creationId="{118D9BED-EEE1-1753-9D15-D9A92BEB8D7A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74" creationId="{44F49FAA-FAD0-E45C-5055-625DFCE9D7B7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75" creationId="{C46A6467-3952-565A-6EE4-8D4951407781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98" creationId="{278BEF50-2DE3-C750-36E2-00C6C2C81740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99" creationId="{3A0C89F7-E0C4-6633-774E-5E241D30C856}"/>
          </ac:cxnSpMkLst>
        </pc:cxnChg>
        <pc:cxnChg chg="add mod">
          <ac:chgData name="Zhican Zhou" userId="97c376bc-7321-42fe-94f2-54e3b972fb3f" providerId="ADAL" clId="{B5E5A162-D258-4ABA-B447-A7ADF7707578}" dt="2023-09-29T03:31:14.263" v="483"/>
          <ac:cxnSpMkLst>
            <pc:docMk/>
            <pc:sldMk cId="3954901605" sldId="260"/>
            <ac:cxnSpMk id="102" creationId="{36C85775-849E-1E4D-001D-DE055C55A54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5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9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0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8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6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DB006-EB18-4765-9380-80CBF23B8505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mp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19C8C9-0F5F-95C0-0626-950C134FC910}"/>
              </a:ext>
            </a:extLst>
          </p:cNvPr>
          <p:cNvSpPr/>
          <p:nvPr/>
        </p:nvSpPr>
        <p:spPr>
          <a:xfrm>
            <a:off x="7615159" y="4751235"/>
            <a:ext cx="4217200" cy="2250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9DCC7B76-8853-E9C9-9F90-ECA983FCF87E}"/>
              </a:ext>
            </a:extLst>
          </p:cNvPr>
          <p:cNvGrpSpPr/>
          <p:nvPr/>
        </p:nvGrpSpPr>
        <p:grpSpPr>
          <a:xfrm>
            <a:off x="6376856" y="4234815"/>
            <a:ext cx="302004" cy="3297000"/>
            <a:chOff x="5075340" y="1089460"/>
            <a:chExt cx="302004" cy="3297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339A27-8F23-5298-7D91-D00A3A368AC6}"/>
                </a:ext>
              </a:extLst>
            </p:cNvPr>
            <p:cNvSpPr/>
            <p:nvPr/>
          </p:nvSpPr>
          <p:spPr>
            <a:xfrm>
              <a:off x="5075340" y="1089460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F52026E-48F8-BB4C-17D6-E5F07487E14C}"/>
                </a:ext>
              </a:extLst>
            </p:cNvPr>
            <p:cNvSpPr/>
            <p:nvPr/>
          </p:nvSpPr>
          <p:spPr>
            <a:xfrm>
              <a:off x="5075340" y="178574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239F1B-E5EF-618E-8BB1-E3EEB2643793}"/>
                </a:ext>
              </a:extLst>
            </p:cNvPr>
            <p:cNvSpPr/>
            <p:nvPr/>
          </p:nvSpPr>
          <p:spPr>
            <a:xfrm>
              <a:off x="5075340" y="2482032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10">
              <a:extLst>
                <a:ext uri="{FF2B5EF4-FFF2-40B4-BE49-F238E27FC236}">
                  <a16:creationId xmlns:a16="http://schemas.microsoft.com/office/drawing/2014/main" id="{E40DE4EE-2B31-A836-533D-CBB133BE4B75}"/>
                </a:ext>
              </a:extLst>
            </p:cNvPr>
            <p:cNvSpPr/>
            <p:nvPr/>
          </p:nvSpPr>
          <p:spPr>
            <a:xfrm>
              <a:off x="5075340" y="3178318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AACEE819-BDFF-E9AB-9B19-9C775D9CFD55}"/>
                </a:ext>
              </a:extLst>
            </p:cNvPr>
            <p:cNvSpPr/>
            <p:nvPr/>
          </p:nvSpPr>
          <p:spPr>
            <a:xfrm>
              <a:off x="5075340" y="408445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3">
            <a:extLst>
              <a:ext uri="{FF2B5EF4-FFF2-40B4-BE49-F238E27FC236}">
                <a16:creationId xmlns:a16="http://schemas.microsoft.com/office/drawing/2014/main" id="{2984B281-C63A-1FBF-A52D-E2C41096FEE7}"/>
              </a:ext>
            </a:extLst>
          </p:cNvPr>
          <p:cNvSpPr/>
          <p:nvPr/>
        </p:nvSpPr>
        <p:spPr>
          <a:xfrm>
            <a:off x="7930856" y="4901052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4">
            <a:extLst>
              <a:ext uri="{FF2B5EF4-FFF2-40B4-BE49-F238E27FC236}">
                <a16:creationId xmlns:a16="http://schemas.microsoft.com/office/drawing/2014/main" id="{4248BE0B-BCA7-0702-79A8-E99AA73CF813}"/>
              </a:ext>
            </a:extLst>
          </p:cNvPr>
          <p:cNvSpPr/>
          <p:nvPr/>
        </p:nvSpPr>
        <p:spPr>
          <a:xfrm>
            <a:off x="7930856" y="5597338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6">
            <a:extLst>
              <a:ext uri="{FF2B5EF4-FFF2-40B4-BE49-F238E27FC236}">
                <a16:creationId xmlns:a16="http://schemas.microsoft.com/office/drawing/2014/main" id="{343B6FB0-96AD-F5F1-D442-96B0788329EE}"/>
              </a:ext>
            </a:extLst>
          </p:cNvPr>
          <p:cNvSpPr/>
          <p:nvPr/>
        </p:nvSpPr>
        <p:spPr>
          <a:xfrm>
            <a:off x="7949678" y="655060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8">
            <a:extLst>
              <a:ext uri="{FF2B5EF4-FFF2-40B4-BE49-F238E27FC236}">
                <a16:creationId xmlns:a16="http://schemas.microsoft.com/office/drawing/2014/main" id="{960E6305-EB38-FBDF-F4C6-4A025EA6AF80}"/>
              </a:ext>
            </a:extLst>
          </p:cNvPr>
          <p:cNvSpPr/>
          <p:nvPr/>
        </p:nvSpPr>
        <p:spPr>
          <a:xfrm>
            <a:off x="12654916" y="463203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9">
            <a:extLst>
              <a:ext uri="{FF2B5EF4-FFF2-40B4-BE49-F238E27FC236}">
                <a16:creationId xmlns:a16="http://schemas.microsoft.com/office/drawing/2014/main" id="{13B963F5-D142-8C58-0844-1EC64A84977B}"/>
              </a:ext>
            </a:extLst>
          </p:cNvPr>
          <p:cNvSpPr/>
          <p:nvPr/>
        </p:nvSpPr>
        <p:spPr>
          <a:xfrm>
            <a:off x="12654916" y="5328320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0">
            <a:extLst>
              <a:ext uri="{FF2B5EF4-FFF2-40B4-BE49-F238E27FC236}">
                <a16:creationId xmlns:a16="http://schemas.microsoft.com/office/drawing/2014/main" id="{11262930-F596-8925-0E9A-8862D6E52B92}"/>
              </a:ext>
            </a:extLst>
          </p:cNvPr>
          <p:cNvSpPr/>
          <p:nvPr/>
        </p:nvSpPr>
        <p:spPr>
          <a:xfrm>
            <a:off x="12647529" y="5970635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23">
            <a:extLst>
              <a:ext uri="{FF2B5EF4-FFF2-40B4-BE49-F238E27FC236}">
                <a16:creationId xmlns:a16="http://schemas.microsoft.com/office/drawing/2014/main" id="{233E7F04-6197-3AF3-B380-BD8176CCA44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678860" y="4385817"/>
            <a:ext cx="1251996" cy="6662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24">
            <a:extLst>
              <a:ext uri="{FF2B5EF4-FFF2-40B4-BE49-F238E27FC236}">
                <a16:creationId xmlns:a16="http://schemas.microsoft.com/office/drawing/2014/main" id="{A0B29A8D-790F-BE5B-57B2-D3DFF6EF603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678860" y="5052054"/>
            <a:ext cx="1251996" cy="3004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id="{57BF5B0E-EA2D-35BC-D524-9DA205A0C5F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678860" y="5057311"/>
            <a:ext cx="1233174" cy="72107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26">
            <a:extLst>
              <a:ext uri="{FF2B5EF4-FFF2-40B4-BE49-F238E27FC236}">
                <a16:creationId xmlns:a16="http://schemas.microsoft.com/office/drawing/2014/main" id="{81A7BFBA-7F7F-B7D7-252D-AA1021B1D84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6678860" y="5052054"/>
            <a:ext cx="1251996" cy="14226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7">
            <a:extLst>
              <a:ext uri="{FF2B5EF4-FFF2-40B4-BE49-F238E27FC236}">
                <a16:creationId xmlns:a16="http://schemas.microsoft.com/office/drawing/2014/main" id="{B113D0FF-9761-0ECD-5002-DD480606CA15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6678860" y="5052054"/>
            <a:ext cx="1251996" cy="232875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8">
            <a:extLst>
              <a:ext uri="{FF2B5EF4-FFF2-40B4-BE49-F238E27FC236}">
                <a16:creationId xmlns:a16="http://schemas.microsoft.com/office/drawing/2014/main" id="{A14547C5-D992-1566-C115-69E23E178DFA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6678860" y="5082103"/>
            <a:ext cx="1251996" cy="6662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2A91DCCC-B2B0-F613-B674-A493AE8CE72A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6678860" y="4385817"/>
            <a:ext cx="1251996" cy="13625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32">
            <a:extLst>
              <a:ext uri="{FF2B5EF4-FFF2-40B4-BE49-F238E27FC236}">
                <a16:creationId xmlns:a16="http://schemas.microsoft.com/office/drawing/2014/main" id="{DB4EBE0E-842C-DE19-D1E3-82003B87E7B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6678860" y="4385817"/>
            <a:ext cx="1270818" cy="231578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33">
            <a:extLst>
              <a:ext uri="{FF2B5EF4-FFF2-40B4-BE49-F238E27FC236}">
                <a16:creationId xmlns:a16="http://schemas.microsoft.com/office/drawing/2014/main" id="{FE8D653C-1999-68A1-E222-922F6A1FD357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678860" y="5082103"/>
            <a:ext cx="1270818" cy="1619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D60F4E23-4B7F-72A3-DB6D-719174D647C3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678860" y="5748340"/>
            <a:ext cx="1251996" cy="3004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36">
            <a:extLst>
              <a:ext uri="{FF2B5EF4-FFF2-40B4-BE49-F238E27FC236}">
                <a16:creationId xmlns:a16="http://schemas.microsoft.com/office/drawing/2014/main" id="{706DE502-D9FD-46BC-DE05-0C836314ED56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6678860" y="5778389"/>
            <a:ext cx="1270818" cy="92321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70">
            <a:extLst>
              <a:ext uri="{FF2B5EF4-FFF2-40B4-BE49-F238E27FC236}">
                <a16:creationId xmlns:a16="http://schemas.microsoft.com/office/drawing/2014/main" id="{49B794B1-9A28-03F0-4D95-6A68FE89501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6678860" y="5748340"/>
            <a:ext cx="1251996" cy="72633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72">
            <a:extLst>
              <a:ext uri="{FF2B5EF4-FFF2-40B4-BE49-F238E27FC236}">
                <a16:creationId xmlns:a16="http://schemas.microsoft.com/office/drawing/2014/main" id="{453C5DAC-661E-4C8B-6D24-DD3CE4B3FD44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6678860" y="6474675"/>
            <a:ext cx="1270818" cy="2269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73">
            <a:extLst>
              <a:ext uri="{FF2B5EF4-FFF2-40B4-BE49-F238E27FC236}">
                <a16:creationId xmlns:a16="http://schemas.microsoft.com/office/drawing/2014/main" id="{685EDC43-6281-8A38-A6B4-C3618FD8FF36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6678860" y="5748340"/>
            <a:ext cx="1251996" cy="16324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75">
            <a:extLst>
              <a:ext uri="{FF2B5EF4-FFF2-40B4-BE49-F238E27FC236}">
                <a16:creationId xmlns:a16="http://schemas.microsoft.com/office/drawing/2014/main" id="{5CCF5D34-309B-C154-F20F-0211D08A20A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6678860" y="6701606"/>
            <a:ext cx="1270818" cy="6792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38">
            <a:extLst>
              <a:ext uri="{FF2B5EF4-FFF2-40B4-BE49-F238E27FC236}">
                <a16:creationId xmlns:a16="http://schemas.microsoft.com/office/drawing/2014/main" id="{08011A87-2C02-5757-2488-CB4EB364AA66}"/>
              </a:ext>
            </a:extLst>
          </p:cNvPr>
          <p:cNvSpPr txBox="1"/>
          <p:nvPr/>
        </p:nvSpPr>
        <p:spPr>
          <a:xfrm rot="5400000">
            <a:off x="6365078" y="6801362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39">
            <a:extLst>
              <a:ext uri="{FF2B5EF4-FFF2-40B4-BE49-F238E27FC236}">
                <a16:creationId xmlns:a16="http://schemas.microsoft.com/office/drawing/2014/main" id="{8B1BA080-D8A3-2D4F-8803-1D618F0C1569}"/>
              </a:ext>
            </a:extLst>
          </p:cNvPr>
          <p:cNvSpPr txBox="1"/>
          <p:nvPr/>
        </p:nvSpPr>
        <p:spPr>
          <a:xfrm rot="5400000">
            <a:off x="7917471" y="6036052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38">
            <a:extLst>
              <a:ext uri="{FF2B5EF4-FFF2-40B4-BE49-F238E27FC236}">
                <a16:creationId xmlns:a16="http://schemas.microsoft.com/office/drawing/2014/main" id="{55E60A4D-D749-36A3-A1A2-00BAA113C124}"/>
              </a:ext>
            </a:extLst>
          </p:cNvPr>
          <p:cNvSpPr txBox="1"/>
          <p:nvPr/>
        </p:nvSpPr>
        <p:spPr>
          <a:xfrm rot="5400000">
            <a:off x="12639303" y="6294893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239">
            <a:extLst>
              <a:ext uri="{FF2B5EF4-FFF2-40B4-BE49-F238E27FC236}">
                <a16:creationId xmlns:a16="http://schemas.microsoft.com/office/drawing/2014/main" id="{ECFADAD0-41D1-DB13-8749-031267578082}"/>
              </a:ext>
            </a:extLst>
          </p:cNvPr>
          <p:cNvSpPr txBox="1"/>
          <p:nvPr/>
        </p:nvSpPr>
        <p:spPr>
          <a:xfrm>
            <a:off x="3052204" y="4482567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6" name="文本框 240">
            <a:extLst>
              <a:ext uri="{FF2B5EF4-FFF2-40B4-BE49-F238E27FC236}">
                <a16:creationId xmlns:a16="http://schemas.microsoft.com/office/drawing/2014/main" id="{3CD6F8B8-B7BE-23AC-61FF-540ED9F7577A}"/>
              </a:ext>
            </a:extLst>
          </p:cNvPr>
          <p:cNvSpPr txBox="1"/>
          <p:nvPr/>
        </p:nvSpPr>
        <p:spPr>
          <a:xfrm>
            <a:off x="8584264" y="7712738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Reuse operations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241">
            <a:extLst>
              <a:ext uri="{FF2B5EF4-FFF2-40B4-BE49-F238E27FC236}">
                <a16:creationId xmlns:a16="http://schemas.microsoft.com/office/drawing/2014/main" id="{7D78F803-061A-F596-711A-C9C0709457C1}"/>
              </a:ext>
            </a:extLst>
          </p:cNvPr>
          <p:cNvSpPr txBox="1"/>
          <p:nvPr/>
        </p:nvSpPr>
        <p:spPr>
          <a:xfrm>
            <a:off x="12644030" y="5305201"/>
            <a:ext cx="1685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16">
            <a:extLst>
              <a:ext uri="{FF2B5EF4-FFF2-40B4-BE49-F238E27FC236}">
                <a16:creationId xmlns:a16="http://schemas.microsoft.com/office/drawing/2014/main" id="{C3AA809C-F93A-E7B7-2637-9FB36F4EFAAA}"/>
              </a:ext>
            </a:extLst>
          </p:cNvPr>
          <p:cNvSpPr/>
          <p:nvPr/>
        </p:nvSpPr>
        <p:spPr>
          <a:xfrm>
            <a:off x="12647529" y="678063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13">
            <a:extLst>
              <a:ext uri="{FF2B5EF4-FFF2-40B4-BE49-F238E27FC236}">
                <a16:creationId xmlns:a16="http://schemas.microsoft.com/office/drawing/2014/main" id="{385AC02C-860C-57CD-BB01-C0DDD18E8C90}"/>
              </a:ext>
            </a:extLst>
          </p:cNvPr>
          <p:cNvSpPr/>
          <p:nvPr/>
        </p:nvSpPr>
        <p:spPr>
          <a:xfrm>
            <a:off x="9217854" y="4901052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14">
            <a:extLst>
              <a:ext uri="{FF2B5EF4-FFF2-40B4-BE49-F238E27FC236}">
                <a16:creationId xmlns:a16="http://schemas.microsoft.com/office/drawing/2014/main" id="{493359D8-A18D-7561-C11E-15C47A4CF5CB}"/>
              </a:ext>
            </a:extLst>
          </p:cNvPr>
          <p:cNvSpPr/>
          <p:nvPr/>
        </p:nvSpPr>
        <p:spPr>
          <a:xfrm>
            <a:off x="9217854" y="5597338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16">
            <a:extLst>
              <a:ext uri="{FF2B5EF4-FFF2-40B4-BE49-F238E27FC236}">
                <a16:creationId xmlns:a16="http://schemas.microsoft.com/office/drawing/2014/main" id="{F020DD0E-3272-C91F-3630-28D27CB4C6F0}"/>
              </a:ext>
            </a:extLst>
          </p:cNvPr>
          <p:cNvSpPr/>
          <p:nvPr/>
        </p:nvSpPr>
        <p:spPr>
          <a:xfrm>
            <a:off x="9236676" y="655060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39">
            <a:extLst>
              <a:ext uri="{FF2B5EF4-FFF2-40B4-BE49-F238E27FC236}">
                <a16:creationId xmlns:a16="http://schemas.microsoft.com/office/drawing/2014/main" id="{43858DA8-24F2-1B11-E0B9-70531D6581BC}"/>
              </a:ext>
            </a:extLst>
          </p:cNvPr>
          <p:cNvSpPr txBox="1"/>
          <p:nvPr/>
        </p:nvSpPr>
        <p:spPr>
          <a:xfrm rot="5400000">
            <a:off x="9118542" y="6026859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23">
            <a:extLst>
              <a:ext uri="{FF2B5EF4-FFF2-40B4-BE49-F238E27FC236}">
                <a16:creationId xmlns:a16="http://schemas.microsoft.com/office/drawing/2014/main" id="{5950693B-008A-4522-B938-420178B1DBB9}"/>
              </a:ext>
            </a:extLst>
          </p:cNvPr>
          <p:cNvCxnSpPr>
            <a:cxnSpLocks/>
            <a:stCxn id="11" idx="6"/>
            <a:endCxn id="39" idx="2"/>
          </p:cNvCxnSpPr>
          <p:nvPr/>
        </p:nvCxnSpPr>
        <p:spPr>
          <a:xfrm>
            <a:off x="8232860" y="5052054"/>
            <a:ext cx="98499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23">
            <a:extLst>
              <a:ext uri="{FF2B5EF4-FFF2-40B4-BE49-F238E27FC236}">
                <a16:creationId xmlns:a16="http://schemas.microsoft.com/office/drawing/2014/main" id="{FAA4BACA-DFCA-B49E-A57B-305CEEEDE49A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>
            <a:off x="8232860" y="5052054"/>
            <a:ext cx="984994" cy="696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23">
            <a:extLst>
              <a:ext uri="{FF2B5EF4-FFF2-40B4-BE49-F238E27FC236}">
                <a16:creationId xmlns:a16="http://schemas.microsoft.com/office/drawing/2014/main" id="{D13DBDC2-7375-D26C-E6B0-CE64399AC800}"/>
              </a:ext>
            </a:extLst>
          </p:cNvPr>
          <p:cNvCxnSpPr>
            <a:cxnSpLocks/>
            <a:stCxn id="11" idx="6"/>
            <a:endCxn id="41" idx="2"/>
          </p:cNvCxnSpPr>
          <p:nvPr/>
        </p:nvCxnSpPr>
        <p:spPr>
          <a:xfrm>
            <a:off x="8232860" y="5052054"/>
            <a:ext cx="1003816" cy="16495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23">
            <a:extLst>
              <a:ext uri="{FF2B5EF4-FFF2-40B4-BE49-F238E27FC236}">
                <a16:creationId xmlns:a16="http://schemas.microsoft.com/office/drawing/2014/main" id="{DF84C9FA-5244-A94B-EA5F-4D466D9541A8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8232860" y="5052054"/>
            <a:ext cx="984994" cy="696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23">
            <a:extLst>
              <a:ext uri="{FF2B5EF4-FFF2-40B4-BE49-F238E27FC236}">
                <a16:creationId xmlns:a16="http://schemas.microsoft.com/office/drawing/2014/main" id="{5CC370BB-E182-C6E0-DAC3-7AE8D3BC2687}"/>
              </a:ext>
            </a:extLst>
          </p:cNvPr>
          <p:cNvCxnSpPr>
            <a:cxnSpLocks/>
            <a:stCxn id="12" idx="6"/>
            <a:endCxn id="40" idx="2"/>
          </p:cNvCxnSpPr>
          <p:nvPr/>
        </p:nvCxnSpPr>
        <p:spPr>
          <a:xfrm>
            <a:off x="8232860" y="5748340"/>
            <a:ext cx="98499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23">
            <a:extLst>
              <a:ext uri="{FF2B5EF4-FFF2-40B4-BE49-F238E27FC236}">
                <a16:creationId xmlns:a16="http://schemas.microsoft.com/office/drawing/2014/main" id="{ECF8926C-4B81-04DC-4210-C71D6C618B55}"/>
              </a:ext>
            </a:extLst>
          </p:cNvPr>
          <p:cNvCxnSpPr>
            <a:cxnSpLocks/>
            <a:stCxn id="12" idx="6"/>
            <a:endCxn id="41" idx="2"/>
          </p:cNvCxnSpPr>
          <p:nvPr/>
        </p:nvCxnSpPr>
        <p:spPr>
          <a:xfrm>
            <a:off x="8232860" y="5748340"/>
            <a:ext cx="1003816" cy="95326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23">
            <a:extLst>
              <a:ext uri="{FF2B5EF4-FFF2-40B4-BE49-F238E27FC236}">
                <a16:creationId xmlns:a16="http://schemas.microsoft.com/office/drawing/2014/main" id="{966CFBA5-B76B-2FD9-802B-B0B4413D7C35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 flipV="1">
            <a:off x="8251682" y="5052054"/>
            <a:ext cx="966172" cy="16495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23">
            <a:extLst>
              <a:ext uri="{FF2B5EF4-FFF2-40B4-BE49-F238E27FC236}">
                <a16:creationId xmlns:a16="http://schemas.microsoft.com/office/drawing/2014/main" id="{475C558B-8845-8DA7-7CA1-E7916F15D211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 flipV="1">
            <a:off x="8251682" y="5748340"/>
            <a:ext cx="966172" cy="95326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23">
            <a:extLst>
              <a:ext uri="{FF2B5EF4-FFF2-40B4-BE49-F238E27FC236}">
                <a16:creationId xmlns:a16="http://schemas.microsoft.com/office/drawing/2014/main" id="{434FD62A-B027-1E94-3175-54208194C4AD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>
            <a:off x="8251682" y="6701606"/>
            <a:ext cx="98499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13">
            <a:extLst>
              <a:ext uri="{FF2B5EF4-FFF2-40B4-BE49-F238E27FC236}">
                <a16:creationId xmlns:a16="http://schemas.microsoft.com/office/drawing/2014/main" id="{CF9CA451-ED1D-0A09-0C27-7BEE57F0186C}"/>
              </a:ext>
            </a:extLst>
          </p:cNvPr>
          <p:cNvSpPr/>
          <p:nvPr/>
        </p:nvSpPr>
        <p:spPr>
          <a:xfrm>
            <a:off x="10988672" y="4908719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14">
            <a:extLst>
              <a:ext uri="{FF2B5EF4-FFF2-40B4-BE49-F238E27FC236}">
                <a16:creationId xmlns:a16="http://schemas.microsoft.com/office/drawing/2014/main" id="{811714AB-89E3-DDB6-661D-FA5E8AD05A5A}"/>
              </a:ext>
            </a:extLst>
          </p:cNvPr>
          <p:cNvSpPr/>
          <p:nvPr/>
        </p:nvSpPr>
        <p:spPr>
          <a:xfrm>
            <a:off x="10988672" y="5605005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16">
            <a:extLst>
              <a:ext uri="{FF2B5EF4-FFF2-40B4-BE49-F238E27FC236}">
                <a16:creationId xmlns:a16="http://schemas.microsoft.com/office/drawing/2014/main" id="{C8138F9F-8645-BC94-5F83-130843B569F6}"/>
              </a:ext>
            </a:extLst>
          </p:cNvPr>
          <p:cNvSpPr/>
          <p:nvPr/>
        </p:nvSpPr>
        <p:spPr>
          <a:xfrm>
            <a:off x="11014987" y="6558611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139">
            <a:extLst>
              <a:ext uri="{FF2B5EF4-FFF2-40B4-BE49-F238E27FC236}">
                <a16:creationId xmlns:a16="http://schemas.microsoft.com/office/drawing/2014/main" id="{87DA8793-236D-9654-77B4-3233285EAC3D}"/>
              </a:ext>
            </a:extLst>
          </p:cNvPr>
          <p:cNvSpPr txBox="1"/>
          <p:nvPr/>
        </p:nvSpPr>
        <p:spPr>
          <a:xfrm rot="5400000">
            <a:off x="10882670" y="6043727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139">
            <a:extLst>
              <a:ext uri="{FF2B5EF4-FFF2-40B4-BE49-F238E27FC236}">
                <a16:creationId xmlns:a16="http://schemas.microsoft.com/office/drawing/2014/main" id="{A94B6BFF-DD27-2844-C536-0F459AA01FAA}"/>
              </a:ext>
            </a:extLst>
          </p:cNvPr>
          <p:cNvSpPr txBox="1"/>
          <p:nvPr/>
        </p:nvSpPr>
        <p:spPr>
          <a:xfrm>
            <a:off x="10089765" y="4799564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23">
            <a:extLst>
              <a:ext uri="{FF2B5EF4-FFF2-40B4-BE49-F238E27FC236}">
                <a16:creationId xmlns:a16="http://schemas.microsoft.com/office/drawing/2014/main" id="{5B3E12D3-9B6D-0FE8-8465-20FAB5B0375E}"/>
              </a:ext>
            </a:extLst>
          </p:cNvPr>
          <p:cNvCxnSpPr>
            <a:cxnSpLocks/>
            <a:stCxn id="52" idx="6"/>
            <a:endCxn id="14" idx="2"/>
          </p:cNvCxnSpPr>
          <p:nvPr/>
        </p:nvCxnSpPr>
        <p:spPr>
          <a:xfrm flipV="1">
            <a:off x="11290676" y="4783036"/>
            <a:ext cx="1364240" cy="2766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23">
            <a:extLst>
              <a:ext uri="{FF2B5EF4-FFF2-40B4-BE49-F238E27FC236}">
                <a16:creationId xmlns:a16="http://schemas.microsoft.com/office/drawing/2014/main" id="{A1703239-D65E-63DB-8AE0-6BBCDA783C99}"/>
              </a:ext>
            </a:extLst>
          </p:cNvPr>
          <p:cNvCxnSpPr>
            <a:cxnSpLocks/>
            <a:stCxn id="52" idx="6"/>
            <a:endCxn id="15" idx="2"/>
          </p:cNvCxnSpPr>
          <p:nvPr/>
        </p:nvCxnSpPr>
        <p:spPr>
          <a:xfrm>
            <a:off x="11290676" y="5059721"/>
            <a:ext cx="1364240" cy="4196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23">
            <a:extLst>
              <a:ext uri="{FF2B5EF4-FFF2-40B4-BE49-F238E27FC236}">
                <a16:creationId xmlns:a16="http://schemas.microsoft.com/office/drawing/2014/main" id="{EC147180-0C29-EF43-6C8E-7C8AC69A8AC9}"/>
              </a:ext>
            </a:extLst>
          </p:cNvPr>
          <p:cNvCxnSpPr>
            <a:cxnSpLocks/>
            <a:stCxn id="52" idx="6"/>
            <a:endCxn id="16" idx="2"/>
          </p:cNvCxnSpPr>
          <p:nvPr/>
        </p:nvCxnSpPr>
        <p:spPr>
          <a:xfrm>
            <a:off x="11290676" y="5059721"/>
            <a:ext cx="1356853" cy="10619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23">
            <a:extLst>
              <a:ext uri="{FF2B5EF4-FFF2-40B4-BE49-F238E27FC236}">
                <a16:creationId xmlns:a16="http://schemas.microsoft.com/office/drawing/2014/main" id="{407EE56F-9D78-3834-11DF-0901CA573A6B}"/>
              </a:ext>
            </a:extLst>
          </p:cNvPr>
          <p:cNvCxnSpPr>
            <a:cxnSpLocks/>
            <a:stCxn id="52" idx="6"/>
            <a:endCxn id="38" idx="2"/>
          </p:cNvCxnSpPr>
          <p:nvPr/>
        </p:nvCxnSpPr>
        <p:spPr>
          <a:xfrm>
            <a:off x="11290676" y="5059721"/>
            <a:ext cx="1356853" cy="18719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23">
            <a:extLst>
              <a:ext uri="{FF2B5EF4-FFF2-40B4-BE49-F238E27FC236}">
                <a16:creationId xmlns:a16="http://schemas.microsoft.com/office/drawing/2014/main" id="{E0CE0889-57D0-DE7B-956A-625FF6596CA7}"/>
              </a:ext>
            </a:extLst>
          </p:cNvPr>
          <p:cNvCxnSpPr>
            <a:cxnSpLocks/>
            <a:stCxn id="53" idx="6"/>
            <a:endCxn id="14" idx="2"/>
          </p:cNvCxnSpPr>
          <p:nvPr/>
        </p:nvCxnSpPr>
        <p:spPr>
          <a:xfrm flipV="1">
            <a:off x="11290676" y="4783036"/>
            <a:ext cx="1364240" cy="97297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23">
            <a:extLst>
              <a:ext uri="{FF2B5EF4-FFF2-40B4-BE49-F238E27FC236}">
                <a16:creationId xmlns:a16="http://schemas.microsoft.com/office/drawing/2014/main" id="{A6BFBE6B-AC9D-F300-D395-CB9DBD62F1F2}"/>
              </a:ext>
            </a:extLst>
          </p:cNvPr>
          <p:cNvCxnSpPr>
            <a:cxnSpLocks/>
            <a:stCxn id="53" idx="6"/>
            <a:endCxn id="15" idx="2"/>
          </p:cNvCxnSpPr>
          <p:nvPr/>
        </p:nvCxnSpPr>
        <p:spPr>
          <a:xfrm flipV="1">
            <a:off x="11290676" y="5479322"/>
            <a:ext cx="1364240" cy="2766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3">
            <a:extLst>
              <a:ext uri="{FF2B5EF4-FFF2-40B4-BE49-F238E27FC236}">
                <a16:creationId xmlns:a16="http://schemas.microsoft.com/office/drawing/2014/main" id="{88401E83-5942-81DF-ACD1-80F680BD2CA5}"/>
              </a:ext>
            </a:extLst>
          </p:cNvPr>
          <p:cNvCxnSpPr>
            <a:cxnSpLocks/>
            <a:stCxn id="53" idx="6"/>
            <a:endCxn id="16" idx="2"/>
          </p:cNvCxnSpPr>
          <p:nvPr/>
        </p:nvCxnSpPr>
        <p:spPr>
          <a:xfrm>
            <a:off x="11290676" y="5756007"/>
            <a:ext cx="1356853" cy="365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3">
            <a:extLst>
              <a:ext uri="{FF2B5EF4-FFF2-40B4-BE49-F238E27FC236}">
                <a16:creationId xmlns:a16="http://schemas.microsoft.com/office/drawing/2014/main" id="{27CC2974-AEED-B24A-6132-778C5B397C43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>
            <a:off x="11290676" y="5756007"/>
            <a:ext cx="1356853" cy="11756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23">
            <a:extLst>
              <a:ext uri="{FF2B5EF4-FFF2-40B4-BE49-F238E27FC236}">
                <a16:creationId xmlns:a16="http://schemas.microsoft.com/office/drawing/2014/main" id="{BBE52265-D3D1-3F72-5F99-583A0202E14E}"/>
              </a:ext>
            </a:extLst>
          </p:cNvPr>
          <p:cNvCxnSpPr>
            <a:cxnSpLocks/>
            <a:stCxn id="54" idx="6"/>
            <a:endCxn id="14" idx="2"/>
          </p:cNvCxnSpPr>
          <p:nvPr/>
        </p:nvCxnSpPr>
        <p:spPr>
          <a:xfrm flipV="1">
            <a:off x="11316991" y="4783036"/>
            <a:ext cx="1337925" cy="19265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23">
            <a:extLst>
              <a:ext uri="{FF2B5EF4-FFF2-40B4-BE49-F238E27FC236}">
                <a16:creationId xmlns:a16="http://schemas.microsoft.com/office/drawing/2014/main" id="{EEF9F3B1-3B57-09CD-3C0A-CBC874D7C7E8}"/>
              </a:ext>
            </a:extLst>
          </p:cNvPr>
          <p:cNvCxnSpPr>
            <a:cxnSpLocks/>
            <a:stCxn id="54" idx="6"/>
            <a:endCxn id="15" idx="2"/>
          </p:cNvCxnSpPr>
          <p:nvPr/>
        </p:nvCxnSpPr>
        <p:spPr>
          <a:xfrm flipV="1">
            <a:off x="11316991" y="5479322"/>
            <a:ext cx="1337925" cy="12302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23">
            <a:extLst>
              <a:ext uri="{FF2B5EF4-FFF2-40B4-BE49-F238E27FC236}">
                <a16:creationId xmlns:a16="http://schemas.microsoft.com/office/drawing/2014/main" id="{E5388F88-B953-B3E6-C63A-2B326B71A308}"/>
              </a:ext>
            </a:extLst>
          </p:cNvPr>
          <p:cNvCxnSpPr>
            <a:cxnSpLocks/>
            <a:stCxn id="54" idx="6"/>
            <a:endCxn id="16" idx="2"/>
          </p:cNvCxnSpPr>
          <p:nvPr/>
        </p:nvCxnSpPr>
        <p:spPr>
          <a:xfrm flipV="1">
            <a:off x="11316991" y="6121637"/>
            <a:ext cx="1330538" cy="5879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23">
            <a:extLst>
              <a:ext uri="{FF2B5EF4-FFF2-40B4-BE49-F238E27FC236}">
                <a16:creationId xmlns:a16="http://schemas.microsoft.com/office/drawing/2014/main" id="{964317BE-9082-222F-52C0-ACC746A87333}"/>
              </a:ext>
            </a:extLst>
          </p:cNvPr>
          <p:cNvCxnSpPr>
            <a:cxnSpLocks/>
            <a:stCxn id="54" idx="6"/>
            <a:endCxn id="38" idx="2"/>
          </p:cNvCxnSpPr>
          <p:nvPr/>
        </p:nvCxnSpPr>
        <p:spPr>
          <a:xfrm>
            <a:off x="11316991" y="6709613"/>
            <a:ext cx="1330538" cy="22202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CF4A9EC1-83F3-27EB-2A07-66C59F32EAA1}"/>
              </a:ext>
            </a:extLst>
          </p:cNvPr>
          <p:cNvSpPr/>
          <p:nvPr/>
        </p:nvSpPr>
        <p:spPr>
          <a:xfrm rot="16200000">
            <a:off x="9573935" y="2380456"/>
            <a:ext cx="233473" cy="3836942"/>
          </a:xfrm>
          <a:prstGeom prst="rightBrace">
            <a:avLst>
              <a:gd name="adj1" fmla="val 0"/>
              <a:gd name="adj2" fmla="val 5064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271">
            <a:extLst>
              <a:ext uri="{FF2B5EF4-FFF2-40B4-BE49-F238E27FC236}">
                <a16:creationId xmlns:a16="http://schemas.microsoft.com/office/drawing/2014/main" id="{32E85C1B-EC4F-56F2-FC3D-829828DB092A}"/>
              </a:ext>
            </a:extLst>
          </p:cNvPr>
          <p:cNvSpPr txBox="1"/>
          <p:nvPr/>
        </p:nvSpPr>
        <p:spPr>
          <a:xfrm>
            <a:off x="5103249" y="7810431"/>
            <a:ext cx="2311631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21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Abstract</a:t>
            </a:r>
          </a:p>
        </p:txBody>
      </p:sp>
      <p:sp>
        <p:nvSpPr>
          <p:cNvPr id="71" name="文本框 240">
            <a:extLst>
              <a:ext uri="{FF2B5EF4-FFF2-40B4-BE49-F238E27FC236}">
                <a16:creationId xmlns:a16="http://schemas.microsoft.com/office/drawing/2014/main" id="{620251C4-F59F-5014-6953-9A85ACC4E088}"/>
              </a:ext>
            </a:extLst>
          </p:cNvPr>
          <p:cNvSpPr txBox="1"/>
          <p:nvPr/>
        </p:nvSpPr>
        <p:spPr>
          <a:xfrm>
            <a:off x="9405816" y="5447789"/>
            <a:ext cx="171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High-speed On-chip MVM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139">
            <a:extLst>
              <a:ext uri="{FF2B5EF4-FFF2-40B4-BE49-F238E27FC236}">
                <a16:creationId xmlns:a16="http://schemas.microsoft.com/office/drawing/2014/main" id="{F0D4103A-5F1B-6DDA-D6C8-2F64CBC430E5}"/>
              </a:ext>
            </a:extLst>
          </p:cNvPr>
          <p:cNvSpPr txBox="1"/>
          <p:nvPr/>
        </p:nvSpPr>
        <p:spPr>
          <a:xfrm>
            <a:off x="10102662" y="6497231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6F0FB32D-DD1C-D275-142B-D3DEDBDA7C32}"/>
              </a:ext>
            </a:extLst>
          </p:cNvPr>
          <p:cNvCxnSpPr>
            <a:cxnSpLocks/>
            <a:stCxn id="13" idx="5"/>
            <a:endCxn id="41" idx="3"/>
          </p:cNvCxnSpPr>
          <p:nvPr/>
        </p:nvCxnSpPr>
        <p:spPr>
          <a:xfrm rot="16200000" flipH="1">
            <a:off x="8744179" y="6271657"/>
            <a:ext cx="12700" cy="1073448"/>
          </a:xfrm>
          <a:prstGeom prst="curvedConnector3">
            <a:avLst>
              <a:gd name="adj1" fmla="val 2868244"/>
            </a:avLst>
          </a:prstGeom>
          <a:ln w="15875">
            <a:solidFill>
              <a:srgbClr val="40404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324BA222-ABD9-9C66-D8C1-609B51042AF8}"/>
              </a:ext>
            </a:extLst>
          </p:cNvPr>
          <p:cNvCxnSpPr>
            <a:cxnSpLocks/>
            <a:endCxn id="41" idx="5"/>
          </p:cNvCxnSpPr>
          <p:nvPr/>
        </p:nvCxnSpPr>
        <p:spPr>
          <a:xfrm rot="10800000">
            <a:off x="9494453" y="6808381"/>
            <a:ext cx="533160" cy="321570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E7E75350-F178-A348-9810-98774CB5A5D0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675759" y="6816388"/>
            <a:ext cx="383455" cy="341332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5776A84-102C-CB22-FD4B-4966201EBEB2}"/>
              </a:ext>
            </a:extLst>
          </p:cNvPr>
          <p:cNvSpPr txBox="1"/>
          <p:nvPr/>
        </p:nvSpPr>
        <p:spPr>
          <a:xfrm>
            <a:off x="9439395" y="7143996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b="1" i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F61AD2-32B3-F3BE-6C0E-F4FD635019B6}"/>
              </a:ext>
            </a:extLst>
          </p:cNvPr>
          <p:cNvSpPr txBox="1"/>
          <p:nvPr/>
        </p:nvSpPr>
        <p:spPr>
          <a:xfrm>
            <a:off x="7894708" y="7139332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8A1EA3-AF6A-593A-F0E3-931AD78DBE7F}"/>
              </a:ext>
            </a:extLst>
          </p:cNvPr>
          <p:cNvSpPr txBox="1"/>
          <p:nvPr/>
        </p:nvSpPr>
        <p:spPr>
          <a:xfrm>
            <a:off x="10961099" y="7139332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4E49520-B818-4506-BA72-B8BB9E0E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25" y="4947028"/>
            <a:ext cx="1805794" cy="17989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A0E4D6-9EA2-A2D6-A58D-7F3D9D476EE1}"/>
              </a:ext>
            </a:extLst>
          </p:cNvPr>
          <p:cNvSpPr txBox="1"/>
          <p:nvPr/>
        </p:nvSpPr>
        <p:spPr>
          <a:xfrm>
            <a:off x="3299100" y="6894607"/>
            <a:ext cx="1571091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28×28×1</a:t>
            </a: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59CAB28-4A38-E93C-5E01-F933EE71464D}"/>
              </a:ext>
            </a:extLst>
          </p:cNvPr>
          <p:cNvGrpSpPr/>
          <p:nvPr/>
        </p:nvGrpSpPr>
        <p:grpSpPr>
          <a:xfrm>
            <a:off x="5877584" y="4228280"/>
            <a:ext cx="233816" cy="3327540"/>
            <a:chOff x="2502028" y="1720710"/>
            <a:chExt cx="237963" cy="338655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CEFA5AE-5CC0-3E30-5DD3-4C97CC7E92BE}"/>
                </a:ext>
              </a:extLst>
            </p:cNvPr>
            <p:cNvSpPr/>
            <p:nvPr/>
          </p:nvSpPr>
          <p:spPr>
            <a:xfrm>
              <a:off x="2509158" y="1720710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B104092-39CF-9333-54C5-8659115EF959}"/>
                </a:ext>
              </a:extLst>
            </p:cNvPr>
            <p:cNvSpPr/>
            <p:nvPr/>
          </p:nvSpPr>
          <p:spPr>
            <a:xfrm>
              <a:off x="2509157" y="1958322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8B917B-98E9-2A10-4A18-0EBCB2180D02}"/>
                </a:ext>
              </a:extLst>
            </p:cNvPr>
            <p:cNvSpPr/>
            <p:nvPr/>
          </p:nvSpPr>
          <p:spPr>
            <a:xfrm>
              <a:off x="2509157" y="219911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AB8CDD0-F5A4-3F2A-66C0-555D75ED30B9}"/>
                </a:ext>
              </a:extLst>
            </p:cNvPr>
            <p:cNvSpPr/>
            <p:nvPr/>
          </p:nvSpPr>
          <p:spPr>
            <a:xfrm>
              <a:off x="2509157" y="2439898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19F25F7-72D4-FDDA-1A87-CC6775F1FF49}"/>
                </a:ext>
              </a:extLst>
            </p:cNvPr>
            <p:cNvSpPr/>
            <p:nvPr/>
          </p:nvSpPr>
          <p:spPr>
            <a:xfrm>
              <a:off x="2507311" y="2680686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939F728-CC17-6EBB-5FFB-211B0E96D63C}"/>
                </a:ext>
              </a:extLst>
            </p:cNvPr>
            <p:cNvSpPr/>
            <p:nvPr/>
          </p:nvSpPr>
          <p:spPr>
            <a:xfrm>
              <a:off x="2507311" y="2922971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DA548A-EFA0-51AD-3BC1-86A6D59BA42C}"/>
                </a:ext>
              </a:extLst>
            </p:cNvPr>
            <p:cNvSpPr/>
            <p:nvPr/>
          </p:nvSpPr>
          <p:spPr>
            <a:xfrm>
              <a:off x="2507311" y="3166227"/>
              <a:ext cx="230833" cy="23083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FF3A8F-D976-CE2C-95E3-81A362E60131}"/>
                </a:ext>
              </a:extLst>
            </p:cNvPr>
            <p:cNvSpPr/>
            <p:nvPr/>
          </p:nvSpPr>
          <p:spPr>
            <a:xfrm>
              <a:off x="2507311" y="3409483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F43F88E-6986-824D-F2A4-244630C75D52}"/>
                </a:ext>
              </a:extLst>
            </p:cNvPr>
            <p:cNvSpPr/>
            <p:nvPr/>
          </p:nvSpPr>
          <p:spPr>
            <a:xfrm>
              <a:off x="2507310" y="3652739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5263228-2E41-4D90-A05A-09B47A48CDEC}"/>
                </a:ext>
              </a:extLst>
            </p:cNvPr>
            <p:cNvSpPr/>
            <p:nvPr/>
          </p:nvSpPr>
          <p:spPr>
            <a:xfrm>
              <a:off x="2507309" y="3895095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8781A19-A09A-B0FC-D153-0B4C6D6C0127}"/>
                </a:ext>
              </a:extLst>
            </p:cNvPr>
            <p:cNvSpPr/>
            <p:nvPr/>
          </p:nvSpPr>
          <p:spPr>
            <a:xfrm>
              <a:off x="2507309" y="413828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131C019-8FBC-47FA-0EB8-60D92333C0FA}"/>
                </a:ext>
              </a:extLst>
            </p:cNvPr>
            <p:cNvSpPr/>
            <p:nvPr/>
          </p:nvSpPr>
          <p:spPr>
            <a:xfrm>
              <a:off x="2505982" y="4380919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D0AD7D4-8ADA-E9D0-A59B-C5A398B8CD01}"/>
                </a:ext>
              </a:extLst>
            </p:cNvPr>
            <p:cNvSpPr/>
            <p:nvPr/>
          </p:nvSpPr>
          <p:spPr>
            <a:xfrm>
              <a:off x="2505981" y="4625692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2D09286-050E-B764-83B8-6E483200E999}"/>
                </a:ext>
              </a:extLst>
            </p:cNvPr>
            <p:cNvSpPr/>
            <p:nvPr/>
          </p:nvSpPr>
          <p:spPr>
            <a:xfrm>
              <a:off x="2502028" y="487643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文本框 239">
            <a:extLst>
              <a:ext uri="{FF2B5EF4-FFF2-40B4-BE49-F238E27FC236}">
                <a16:creationId xmlns:a16="http://schemas.microsoft.com/office/drawing/2014/main" id="{7A09C220-A6FB-85DC-511E-FBA30E13A168}"/>
              </a:ext>
            </a:extLst>
          </p:cNvPr>
          <p:cNvSpPr txBox="1"/>
          <p:nvPr/>
        </p:nvSpPr>
        <p:spPr>
          <a:xfrm>
            <a:off x="4866854" y="3651729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88CFC69-D222-D5AD-7665-2DBE52AB7097}"/>
              </a:ext>
            </a:extLst>
          </p:cNvPr>
          <p:cNvCxnSpPr/>
          <p:nvPr/>
        </p:nvCxnSpPr>
        <p:spPr>
          <a:xfrm>
            <a:off x="5125010" y="5845064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7EE30C-BF74-9E5E-08B8-734F4C6DE4FC}"/>
              </a:ext>
            </a:extLst>
          </p:cNvPr>
          <p:cNvCxnSpPr/>
          <p:nvPr/>
        </p:nvCxnSpPr>
        <p:spPr>
          <a:xfrm>
            <a:off x="5997994" y="7738796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241">
            <a:extLst>
              <a:ext uri="{FF2B5EF4-FFF2-40B4-BE49-F238E27FC236}">
                <a16:creationId xmlns:a16="http://schemas.microsoft.com/office/drawing/2014/main" id="{7B2BA11C-9122-E143-85E9-01C621EA344D}"/>
              </a:ext>
            </a:extLst>
          </p:cNvPr>
          <p:cNvSpPr txBox="1"/>
          <p:nvPr/>
        </p:nvSpPr>
        <p:spPr>
          <a:xfrm>
            <a:off x="11969102" y="3658366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7BB0178-CCEE-A0A1-A15C-87EBB92A5CA1}"/>
              </a:ext>
            </a:extLst>
          </p:cNvPr>
          <p:cNvSpPr txBox="1"/>
          <p:nvPr/>
        </p:nvSpPr>
        <p:spPr>
          <a:xfrm>
            <a:off x="12012985" y="7383618"/>
            <a:ext cx="1571091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73EDE96-365C-0594-13AD-89B81BD99AC0}"/>
              </a:ext>
            </a:extLst>
          </p:cNvPr>
          <p:cNvCxnSpPr/>
          <p:nvPr/>
        </p:nvCxnSpPr>
        <p:spPr>
          <a:xfrm>
            <a:off x="13178124" y="5826883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241">
            <a:extLst>
              <a:ext uri="{FF2B5EF4-FFF2-40B4-BE49-F238E27FC236}">
                <a16:creationId xmlns:a16="http://schemas.microsoft.com/office/drawing/2014/main" id="{1A24B9A3-29A7-5EBC-6363-7FE72609BEEF}"/>
              </a:ext>
            </a:extLst>
          </p:cNvPr>
          <p:cNvSpPr txBox="1"/>
          <p:nvPr/>
        </p:nvSpPr>
        <p:spPr>
          <a:xfrm>
            <a:off x="13340681" y="3663579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B044C65-28C9-9EF0-9874-5E0C1B78D2A9}"/>
              </a:ext>
            </a:extLst>
          </p:cNvPr>
          <p:cNvGrpSpPr/>
          <p:nvPr/>
        </p:nvGrpSpPr>
        <p:grpSpPr>
          <a:xfrm>
            <a:off x="13340681" y="4518744"/>
            <a:ext cx="1685524" cy="2677027"/>
            <a:chOff x="12127516" y="2011128"/>
            <a:chExt cx="1685524" cy="267702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7CCA79-5BEA-BE8B-F3DD-9B42AC4E9B64}"/>
                </a:ext>
              </a:extLst>
            </p:cNvPr>
            <p:cNvSpPr/>
            <p:nvPr/>
          </p:nvSpPr>
          <p:spPr>
            <a:xfrm>
              <a:off x="12776201" y="2011128"/>
              <a:ext cx="388154" cy="26770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文本框 241">
              <a:extLst>
                <a:ext uri="{FF2B5EF4-FFF2-40B4-BE49-F238E27FC236}">
                  <a16:creationId xmlns:a16="http://schemas.microsoft.com/office/drawing/2014/main" id="{8B858091-16FE-D5D7-D2A5-A77C5405E868}"/>
                </a:ext>
              </a:extLst>
            </p:cNvPr>
            <p:cNvSpPr txBox="1"/>
            <p:nvPr/>
          </p:nvSpPr>
          <p:spPr>
            <a:xfrm>
              <a:off x="12127516" y="2038721"/>
              <a:ext cx="1685524" cy="2635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FF95A13-4CFE-373A-6A83-354290F8EC78}"/>
              </a:ext>
            </a:extLst>
          </p:cNvPr>
          <p:cNvSpPr txBox="1"/>
          <p:nvPr/>
        </p:nvSpPr>
        <p:spPr>
          <a:xfrm>
            <a:off x="13395883" y="7396918"/>
            <a:ext cx="1571091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B11D13-3B13-3A10-DFED-BFE79A6DCA79}"/>
              </a:ext>
            </a:extLst>
          </p:cNvPr>
          <p:cNvSpPr/>
          <p:nvPr/>
        </p:nvSpPr>
        <p:spPr>
          <a:xfrm>
            <a:off x="13928151" y="6488919"/>
            <a:ext cx="526093" cy="31342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文本框 240">
            <a:extLst>
              <a:ext uri="{FF2B5EF4-FFF2-40B4-BE49-F238E27FC236}">
                <a16:creationId xmlns:a16="http://schemas.microsoft.com/office/drawing/2014/main" id="{DE15400C-8F24-055D-A6DA-090E4494909A}"/>
              </a:ext>
            </a:extLst>
          </p:cNvPr>
          <p:cNvSpPr txBox="1"/>
          <p:nvPr/>
        </p:nvSpPr>
        <p:spPr>
          <a:xfrm>
            <a:off x="8337802" y="3555083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Multi-hidden 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0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8AF30B-E5D2-190E-0DE1-0E4BDD28B909}"/>
              </a:ext>
            </a:extLst>
          </p:cNvPr>
          <p:cNvSpPr/>
          <p:nvPr/>
        </p:nvSpPr>
        <p:spPr>
          <a:xfrm>
            <a:off x="6449223" y="2215956"/>
            <a:ext cx="4829226" cy="2250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B0A829E5-80D9-9B09-78F6-54DE66062F0A}"/>
              </a:ext>
            </a:extLst>
          </p:cNvPr>
          <p:cNvGrpSpPr/>
          <p:nvPr/>
        </p:nvGrpSpPr>
        <p:grpSpPr>
          <a:xfrm>
            <a:off x="4745116" y="1715564"/>
            <a:ext cx="302004" cy="3297000"/>
            <a:chOff x="5075340" y="1089460"/>
            <a:chExt cx="302004" cy="3297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101E510-F07B-ADF0-F942-C551517FD9F7}"/>
                </a:ext>
              </a:extLst>
            </p:cNvPr>
            <p:cNvSpPr/>
            <p:nvPr/>
          </p:nvSpPr>
          <p:spPr>
            <a:xfrm>
              <a:off x="5075340" y="1089460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8CDA644-FDF6-E637-1180-87A925121078}"/>
                </a:ext>
              </a:extLst>
            </p:cNvPr>
            <p:cNvSpPr/>
            <p:nvPr/>
          </p:nvSpPr>
          <p:spPr>
            <a:xfrm>
              <a:off x="5075340" y="178574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680A08F-50DB-CF59-FDC9-103DA594D772}"/>
                </a:ext>
              </a:extLst>
            </p:cNvPr>
            <p:cNvSpPr/>
            <p:nvPr/>
          </p:nvSpPr>
          <p:spPr>
            <a:xfrm>
              <a:off x="5075340" y="2482032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10">
              <a:extLst>
                <a:ext uri="{FF2B5EF4-FFF2-40B4-BE49-F238E27FC236}">
                  <a16:creationId xmlns:a16="http://schemas.microsoft.com/office/drawing/2014/main" id="{3559C529-9A5F-4968-FD58-3E644311725B}"/>
                </a:ext>
              </a:extLst>
            </p:cNvPr>
            <p:cNvSpPr/>
            <p:nvPr/>
          </p:nvSpPr>
          <p:spPr>
            <a:xfrm>
              <a:off x="5075340" y="3178318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811CE0F2-F5F9-FE44-E2A0-17258877635D}"/>
                </a:ext>
              </a:extLst>
            </p:cNvPr>
            <p:cNvSpPr/>
            <p:nvPr/>
          </p:nvSpPr>
          <p:spPr>
            <a:xfrm>
              <a:off x="5075340" y="408445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3">
            <a:extLst>
              <a:ext uri="{FF2B5EF4-FFF2-40B4-BE49-F238E27FC236}">
                <a16:creationId xmlns:a16="http://schemas.microsoft.com/office/drawing/2014/main" id="{4A3C8F4B-64C4-0263-1540-F744B6DDA935}"/>
              </a:ext>
            </a:extLst>
          </p:cNvPr>
          <p:cNvSpPr/>
          <p:nvPr/>
        </p:nvSpPr>
        <p:spPr>
          <a:xfrm>
            <a:off x="6764920" y="236577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4">
            <a:extLst>
              <a:ext uri="{FF2B5EF4-FFF2-40B4-BE49-F238E27FC236}">
                <a16:creationId xmlns:a16="http://schemas.microsoft.com/office/drawing/2014/main" id="{35923472-64F5-0514-6050-E0885C52B822}"/>
              </a:ext>
            </a:extLst>
          </p:cNvPr>
          <p:cNvSpPr/>
          <p:nvPr/>
        </p:nvSpPr>
        <p:spPr>
          <a:xfrm>
            <a:off x="6764920" y="3062060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6">
            <a:extLst>
              <a:ext uri="{FF2B5EF4-FFF2-40B4-BE49-F238E27FC236}">
                <a16:creationId xmlns:a16="http://schemas.microsoft.com/office/drawing/2014/main" id="{3CA7DA92-FD3F-921A-A10F-E3BE3F4DE54E}"/>
              </a:ext>
            </a:extLst>
          </p:cNvPr>
          <p:cNvSpPr/>
          <p:nvPr/>
        </p:nvSpPr>
        <p:spPr>
          <a:xfrm>
            <a:off x="6783742" y="4015326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8">
            <a:extLst>
              <a:ext uri="{FF2B5EF4-FFF2-40B4-BE49-F238E27FC236}">
                <a16:creationId xmlns:a16="http://schemas.microsoft.com/office/drawing/2014/main" id="{0045E9D6-F883-6959-F15F-4F6FA0FC3B20}"/>
              </a:ext>
            </a:extLst>
          </p:cNvPr>
          <p:cNvSpPr/>
          <p:nvPr/>
        </p:nvSpPr>
        <p:spPr>
          <a:xfrm>
            <a:off x="12430433" y="2103211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9">
            <a:extLst>
              <a:ext uri="{FF2B5EF4-FFF2-40B4-BE49-F238E27FC236}">
                <a16:creationId xmlns:a16="http://schemas.microsoft.com/office/drawing/2014/main" id="{345B14AE-7F6E-0B7B-B0C3-5C2668A434E3}"/>
              </a:ext>
            </a:extLst>
          </p:cNvPr>
          <p:cNvSpPr/>
          <p:nvPr/>
        </p:nvSpPr>
        <p:spPr>
          <a:xfrm>
            <a:off x="12430433" y="279949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0">
            <a:extLst>
              <a:ext uri="{FF2B5EF4-FFF2-40B4-BE49-F238E27FC236}">
                <a16:creationId xmlns:a16="http://schemas.microsoft.com/office/drawing/2014/main" id="{EAE4F5FF-00C1-24C0-8A19-F2C9C9D7D339}"/>
              </a:ext>
            </a:extLst>
          </p:cNvPr>
          <p:cNvSpPr/>
          <p:nvPr/>
        </p:nvSpPr>
        <p:spPr>
          <a:xfrm>
            <a:off x="12423046" y="3441812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23">
            <a:extLst>
              <a:ext uri="{FF2B5EF4-FFF2-40B4-BE49-F238E27FC236}">
                <a16:creationId xmlns:a16="http://schemas.microsoft.com/office/drawing/2014/main" id="{B749416E-685C-23F0-9D63-D5C98297853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47120" y="1866566"/>
            <a:ext cx="1717800" cy="6502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24">
            <a:extLst>
              <a:ext uri="{FF2B5EF4-FFF2-40B4-BE49-F238E27FC236}">
                <a16:creationId xmlns:a16="http://schemas.microsoft.com/office/drawing/2014/main" id="{7738801B-06A3-2819-AD0C-0F8C4AE03D4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460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id="{AE6DB06E-648B-7FC7-45E2-88FF46B23E0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7423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26">
            <a:extLst>
              <a:ext uri="{FF2B5EF4-FFF2-40B4-BE49-F238E27FC236}">
                <a16:creationId xmlns:a16="http://schemas.microsoft.com/office/drawing/2014/main" id="{C488E863-0871-8E1F-DB41-863B4C44949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14386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7">
            <a:extLst>
              <a:ext uri="{FF2B5EF4-FFF2-40B4-BE49-F238E27FC236}">
                <a16:creationId xmlns:a16="http://schemas.microsoft.com/office/drawing/2014/main" id="{E0EF8941-37CD-AEA2-5206-4EA4AE5BA08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23447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8">
            <a:extLst>
              <a:ext uri="{FF2B5EF4-FFF2-40B4-BE49-F238E27FC236}">
                <a16:creationId xmlns:a16="http://schemas.microsoft.com/office/drawing/2014/main" id="{AE13BDE9-8982-D518-33B5-AC1F26CCC84B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047120" y="2562852"/>
            <a:ext cx="1717800" cy="6502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C8A4D6A6-5F4A-A8E6-1778-3F9AA91F5A84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047120" y="1866566"/>
            <a:ext cx="1717800" cy="13464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32">
            <a:extLst>
              <a:ext uri="{FF2B5EF4-FFF2-40B4-BE49-F238E27FC236}">
                <a16:creationId xmlns:a16="http://schemas.microsoft.com/office/drawing/2014/main" id="{007E1213-CA3B-5A1E-8A4D-B0B29134EFCE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1866566"/>
            <a:ext cx="1736622" cy="22997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33">
            <a:extLst>
              <a:ext uri="{FF2B5EF4-FFF2-40B4-BE49-F238E27FC236}">
                <a16:creationId xmlns:a16="http://schemas.microsoft.com/office/drawing/2014/main" id="{5BC3EE2C-19CB-E584-E889-BF232397A390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2562852"/>
            <a:ext cx="1736622" cy="16034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18167438-CDF3-B354-E574-7EE85FD78AE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047120" y="3213062"/>
            <a:ext cx="1717800" cy="460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36">
            <a:extLst>
              <a:ext uri="{FF2B5EF4-FFF2-40B4-BE49-F238E27FC236}">
                <a16:creationId xmlns:a16="http://schemas.microsoft.com/office/drawing/2014/main" id="{6E6B2ED1-D383-3A03-8200-8B291BC8912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3259138"/>
            <a:ext cx="1736622" cy="9071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70">
            <a:extLst>
              <a:ext uri="{FF2B5EF4-FFF2-40B4-BE49-F238E27FC236}">
                <a16:creationId xmlns:a16="http://schemas.microsoft.com/office/drawing/2014/main" id="{049B3056-EFA4-2A8F-5F0F-4F78DE60BDA1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047120" y="3213062"/>
            <a:ext cx="1717800" cy="7423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72">
            <a:extLst>
              <a:ext uri="{FF2B5EF4-FFF2-40B4-BE49-F238E27FC236}">
                <a16:creationId xmlns:a16="http://schemas.microsoft.com/office/drawing/2014/main" id="{6E75D6DD-C08F-E3D6-22AE-E25C5716BE1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3955424"/>
            <a:ext cx="1736622" cy="21090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73">
            <a:extLst>
              <a:ext uri="{FF2B5EF4-FFF2-40B4-BE49-F238E27FC236}">
                <a16:creationId xmlns:a16="http://schemas.microsoft.com/office/drawing/2014/main" id="{C0CF56ED-B5AB-8F19-EF04-88D580594AF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047120" y="3213062"/>
            <a:ext cx="1717800" cy="16485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75">
            <a:extLst>
              <a:ext uri="{FF2B5EF4-FFF2-40B4-BE49-F238E27FC236}">
                <a16:creationId xmlns:a16="http://schemas.microsoft.com/office/drawing/2014/main" id="{03BF3C0A-FA64-9A26-2042-1BB3E130502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047120" y="4166328"/>
            <a:ext cx="1736622" cy="6952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38">
            <a:extLst>
              <a:ext uri="{FF2B5EF4-FFF2-40B4-BE49-F238E27FC236}">
                <a16:creationId xmlns:a16="http://schemas.microsoft.com/office/drawing/2014/main" id="{609B6B91-E675-34CC-D6C4-2D200EFFD2F6}"/>
              </a:ext>
            </a:extLst>
          </p:cNvPr>
          <p:cNvSpPr txBox="1"/>
          <p:nvPr/>
        </p:nvSpPr>
        <p:spPr>
          <a:xfrm rot="5400000">
            <a:off x="4734617" y="4274234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39">
            <a:extLst>
              <a:ext uri="{FF2B5EF4-FFF2-40B4-BE49-F238E27FC236}">
                <a16:creationId xmlns:a16="http://schemas.microsoft.com/office/drawing/2014/main" id="{59634645-5431-A6B9-6A8A-77B751B2264C}"/>
              </a:ext>
            </a:extLst>
          </p:cNvPr>
          <p:cNvSpPr txBox="1"/>
          <p:nvPr/>
        </p:nvSpPr>
        <p:spPr>
          <a:xfrm rot="5400000">
            <a:off x="6751535" y="3594965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38">
            <a:extLst>
              <a:ext uri="{FF2B5EF4-FFF2-40B4-BE49-F238E27FC236}">
                <a16:creationId xmlns:a16="http://schemas.microsoft.com/office/drawing/2014/main" id="{19318B93-7B47-FA32-8AD4-2A4218256AEB}"/>
              </a:ext>
            </a:extLst>
          </p:cNvPr>
          <p:cNvSpPr txBox="1"/>
          <p:nvPr/>
        </p:nvSpPr>
        <p:spPr>
          <a:xfrm rot="5400000">
            <a:off x="12414820" y="3860261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239">
            <a:extLst>
              <a:ext uri="{FF2B5EF4-FFF2-40B4-BE49-F238E27FC236}">
                <a16:creationId xmlns:a16="http://schemas.microsoft.com/office/drawing/2014/main" id="{C87CE8AC-6E9D-5CB4-E94C-DEB5E8061C04}"/>
              </a:ext>
            </a:extLst>
          </p:cNvPr>
          <p:cNvSpPr txBox="1"/>
          <p:nvPr/>
        </p:nvSpPr>
        <p:spPr>
          <a:xfrm>
            <a:off x="588136" y="1802753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6" name="文本框 240">
            <a:extLst>
              <a:ext uri="{FF2B5EF4-FFF2-40B4-BE49-F238E27FC236}">
                <a16:creationId xmlns:a16="http://schemas.microsoft.com/office/drawing/2014/main" id="{D296CFFB-1562-BD26-67EF-D829412F88E4}"/>
              </a:ext>
            </a:extLst>
          </p:cNvPr>
          <p:cNvSpPr txBox="1"/>
          <p:nvPr/>
        </p:nvSpPr>
        <p:spPr>
          <a:xfrm>
            <a:off x="7505346" y="972119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Multi-hidden 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241">
            <a:extLst>
              <a:ext uri="{FF2B5EF4-FFF2-40B4-BE49-F238E27FC236}">
                <a16:creationId xmlns:a16="http://schemas.microsoft.com/office/drawing/2014/main" id="{EA4508C0-1DB3-FACC-4C15-3E45B79A5F46}"/>
              </a:ext>
            </a:extLst>
          </p:cNvPr>
          <p:cNvSpPr txBox="1"/>
          <p:nvPr/>
        </p:nvSpPr>
        <p:spPr>
          <a:xfrm>
            <a:off x="12770916" y="2791061"/>
            <a:ext cx="1685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16">
            <a:extLst>
              <a:ext uri="{FF2B5EF4-FFF2-40B4-BE49-F238E27FC236}">
                <a16:creationId xmlns:a16="http://schemas.microsoft.com/office/drawing/2014/main" id="{FC09A936-BDCD-9D61-CD71-F107F6CEA929}"/>
              </a:ext>
            </a:extLst>
          </p:cNvPr>
          <p:cNvSpPr/>
          <p:nvPr/>
        </p:nvSpPr>
        <p:spPr>
          <a:xfrm>
            <a:off x="12423046" y="425181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13">
            <a:extLst>
              <a:ext uri="{FF2B5EF4-FFF2-40B4-BE49-F238E27FC236}">
                <a16:creationId xmlns:a16="http://schemas.microsoft.com/office/drawing/2014/main" id="{FD3D076E-C8AE-1771-5571-CD71AB35C91A}"/>
              </a:ext>
            </a:extLst>
          </p:cNvPr>
          <p:cNvSpPr/>
          <p:nvPr/>
        </p:nvSpPr>
        <p:spPr>
          <a:xfrm>
            <a:off x="8321322" y="235008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14">
            <a:extLst>
              <a:ext uri="{FF2B5EF4-FFF2-40B4-BE49-F238E27FC236}">
                <a16:creationId xmlns:a16="http://schemas.microsoft.com/office/drawing/2014/main" id="{B7ED620E-E434-3FA7-F747-5AB6928597FD}"/>
              </a:ext>
            </a:extLst>
          </p:cNvPr>
          <p:cNvSpPr/>
          <p:nvPr/>
        </p:nvSpPr>
        <p:spPr>
          <a:xfrm>
            <a:off x="8321322" y="3046373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16">
            <a:extLst>
              <a:ext uri="{FF2B5EF4-FFF2-40B4-BE49-F238E27FC236}">
                <a16:creationId xmlns:a16="http://schemas.microsoft.com/office/drawing/2014/main" id="{EEB1471A-1058-DFAE-8132-B392A829A85F}"/>
              </a:ext>
            </a:extLst>
          </p:cNvPr>
          <p:cNvSpPr/>
          <p:nvPr/>
        </p:nvSpPr>
        <p:spPr>
          <a:xfrm>
            <a:off x="8340144" y="3999639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39">
            <a:extLst>
              <a:ext uri="{FF2B5EF4-FFF2-40B4-BE49-F238E27FC236}">
                <a16:creationId xmlns:a16="http://schemas.microsoft.com/office/drawing/2014/main" id="{18D7AAE0-E85F-A98B-8D2A-C64E3F1AFAF7}"/>
              </a:ext>
            </a:extLst>
          </p:cNvPr>
          <p:cNvSpPr txBox="1"/>
          <p:nvPr/>
        </p:nvSpPr>
        <p:spPr>
          <a:xfrm rot="5400000">
            <a:off x="8307937" y="3579278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23">
            <a:extLst>
              <a:ext uri="{FF2B5EF4-FFF2-40B4-BE49-F238E27FC236}">
                <a16:creationId xmlns:a16="http://schemas.microsoft.com/office/drawing/2014/main" id="{AE153EDC-8E75-DA27-0B35-A2B96490957E}"/>
              </a:ext>
            </a:extLst>
          </p:cNvPr>
          <p:cNvCxnSpPr>
            <a:cxnSpLocks/>
            <a:stCxn id="11" idx="6"/>
            <a:endCxn id="39" idx="2"/>
          </p:cNvCxnSpPr>
          <p:nvPr/>
        </p:nvCxnSpPr>
        <p:spPr>
          <a:xfrm flipV="1">
            <a:off x="7066924" y="2501090"/>
            <a:ext cx="1254398" cy="156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23">
            <a:extLst>
              <a:ext uri="{FF2B5EF4-FFF2-40B4-BE49-F238E27FC236}">
                <a16:creationId xmlns:a16="http://schemas.microsoft.com/office/drawing/2014/main" id="{8F9D8395-D0A0-7E18-1441-5C69A709BA4C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>
            <a:off x="7066924" y="2516777"/>
            <a:ext cx="1254398" cy="6805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23">
            <a:extLst>
              <a:ext uri="{FF2B5EF4-FFF2-40B4-BE49-F238E27FC236}">
                <a16:creationId xmlns:a16="http://schemas.microsoft.com/office/drawing/2014/main" id="{F6C26D45-61C9-9792-486D-A6E36109F857}"/>
              </a:ext>
            </a:extLst>
          </p:cNvPr>
          <p:cNvCxnSpPr>
            <a:cxnSpLocks/>
            <a:stCxn id="11" idx="6"/>
            <a:endCxn id="41" idx="2"/>
          </p:cNvCxnSpPr>
          <p:nvPr/>
        </p:nvCxnSpPr>
        <p:spPr>
          <a:xfrm>
            <a:off x="7066924" y="2516777"/>
            <a:ext cx="1273220" cy="16338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23">
            <a:extLst>
              <a:ext uri="{FF2B5EF4-FFF2-40B4-BE49-F238E27FC236}">
                <a16:creationId xmlns:a16="http://schemas.microsoft.com/office/drawing/2014/main" id="{C3459DB3-F5C5-2CC2-8B0F-432FF926CC59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7066924" y="2501090"/>
            <a:ext cx="1254398" cy="7119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23">
            <a:extLst>
              <a:ext uri="{FF2B5EF4-FFF2-40B4-BE49-F238E27FC236}">
                <a16:creationId xmlns:a16="http://schemas.microsoft.com/office/drawing/2014/main" id="{34DD2AA7-7396-587C-8717-A7BAF3D91547}"/>
              </a:ext>
            </a:extLst>
          </p:cNvPr>
          <p:cNvCxnSpPr>
            <a:cxnSpLocks/>
            <a:stCxn id="12" idx="6"/>
            <a:endCxn id="40" idx="2"/>
          </p:cNvCxnSpPr>
          <p:nvPr/>
        </p:nvCxnSpPr>
        <p:spPr>
          <a:xfrm flipV="1">
            <a:off x="7066924" y="3197376"/>
            <a:ext cx="1254398" cy="156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23">
            <a:extLst>
              <a:ext uri="{FF2B5EF4-FFF2-40B4-BE49-F238E27FC236}">
                <a16:creationId xmlns:a16="http://schemas.microsoft.com/office/drawing/2014/main" id="{749E9F0A-9555-6A95-9559-B93A139E08A3}"/>
              </a:ext>
            </a:extLst>
          </p:cNvPr>
          <p:cNvCxnSpPr>
            <a:cxnSpLocks/>
            <a:stCxn id="12" idx="6"/>
            <a:endCxn id="41" idx="2"/>
          </p:cNvCxnSpPr>
          <p:nvPr/>
        </p:nvCxnSpPr>
        <p:spPr>
          <a:xfrm>
            <a:off x="7066924" y="3213063"/>
            <a:ext cx="1273220" cy="9375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23">
            <a:extLst>
              <a:ext uri="{FF2B5EF4-FFF2-40B4-BE49-F238E27FC236}">
                <a16:creationId xmlns:a16="http://schemas.microsoft.com/office/drawing/2014/main" id="{CB15D5E1-3E0A-BB80-3BD8-B4D56978E9EB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 flipV="1">
            <a:off x="7085746" y="2501090"/>
            <a:ext cx="1235576" cy="166523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23">
            <a:extLst>
              <a:ext uri="{FF2B5EF4-FFF2-40B4-BE49-F238E27FC236}">
                <a16:creationId xmlns:a16="http://schemas.microsoft.com/office/drawing/2014/main" id="{1372F664-EEEA-E263-43F6-C0ACCFF0E9D5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 flipV="1">
            <a:off x="7085746" y="3197376"/>
            <a:ext cx="1235576" cy="96895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23">
            <a:extLst>
              <a:ext uri="{FF2B5EF4-FFF2-40B4-BE49-F238E27FC236}">
                <a16:creationId xmlns:a16="http://schemas.microsoft.com/office/drawing/2014/main" id="{C638F9E0-0D4C-F8D6-525E-020E44D71738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 flipV="1">
            <a:off x="7085746" y="4150642"/>
            <a:ext cx="1254398" cy="156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13">
            <a:extLst>
              <a:ext uri="{FF2B5EF4-FFF2-40B4-BE49-F238E27FC236}">
                <a16:creationId xmlns:a16="http://schemas.microsoft.com/office/drawing/2014/main" id="{BBB73A01-0727-6020-F4F5-B2726BE525F8}"/>
              </a:ext>
            </a:extLst>
          </p:cNvPr>
          <p:cNvSpPr/>
          <p:nvPr/>
        </p:nvSpPr>
        <p:spPr>
          <a:xfrm>
            <a:off x="10616422" y="234974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14">
            <a:extLst>
              <a:ext uri="{FF2B5EF4-FFF2-40B4-BE49-F238E27FC236}">
                <a16:creationId xmlns:a16="http://schemas.microsoft.com/office/drawing/2014/main" id="{6B8136C7-7B94-6AA2-D2B1-EF9684F37278}"/>
              </a:ext>
            </a:extLst>
          </p:cNvPr>
          <p:cNvSpPr/>
          <p:nvPr/>
        </p:nvSpPr>
        <p:spPr>
          <a:xfrm>
            <a:off x="10616422" y="3046033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16">
            <a:extLst>
              <a:ext uri="{FF2B5EF4-FFF2-40B4-BE49-F238E27FC236}">
                <a16:creationId xmlns:a16="http://schemas.microsoft.com/office/drawing/2014/main" id="{C6D5045F-50A8-3060-2AA6-C5D83B06BF1C}"/>
              </a:ext>
            </a:extLst>
          </p:cNvPr>
          <p:cNvSpPr/>
          <p:nvPr/>
        </p:nvSpPr>
        <p:spPr>
          <a:xfrm>
            <a:off x="10642737" y="3999639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139">
            <a:extLst>
              <a:ext uri="{FF2B5EF4-FFF2-40B4-BE49-F238E27FC236}">
                <a16:creationId xmlns:a16="http://schemas.microsoft.com/office/drawing/2014/main" id="{B6DDBB53-AE91-FCAF-528D-875B97D053D3}"/>
              </a:ext>
            </a:extLst>
          </p:cNvPr>
          <p:cNvSpPr txBox="1"/>
          <p:nvPr/>
        </p:nvSpPr>
        <p:spPr>
          <a:xfrm rot="5400000">
            <a:off x="10603037" y="3578938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139">
            <a:extLst>
              <a:ext uri="{FF2B5EF4-FFF2-40B4-BE49-F238E27FC236}">
                <a16:creationId xmlns:a16="http://schemas.microsoft.com/office/drawing/2014/main" id="{5DD55331-138A-02D4-17A7-239C679CFB97}"/>
              </a:ext>
            </a:extLst>
          </p:cNvPr>
          <p:cNvSpPr txBox="1"/>
          <p:nvPr/>
        </p:nvSpPr>
        <p:spPr>
          <a:xfrm>
            <a:off x="9415495" y="2284658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23">
            <a:extLst>
              <a:ext uri="{FF2B5EF4-FFF2-40B4-BE49-F238E27FC236}">
                <a16:creationId xmlns:a16="http://schemas.microsoft.com/office/drawing/2014/main" id="{6FB06EBF-C0EC-F946-E74F-9CD3B68D0278}"/>
              </a:ext>
            </a:extLst>
          </p:cNvPr>
          <p:cNvCxnSpPr>
            <a:cxnSpLocks/>
            <a:stCxn id="52" idx="6"/>
            <a:endCxn id="14" idx="2"/>
          </p:cNvCxnSpPr>
          <p:nvPr/>
        </p:nvCxnSpPr>
        <p:spPr>
          <a:xfrm flipV="1">
            <a:off x="10918427" y="2254213"/>
            <a:ext cx="1512007" cy="2465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23">
            <a:extLst>
              <a:ext uri="{FF2B5EF4-FFF2-40B4-BE49-F238E27FC236}">
                <a16:creationId xmlns:a16="http://schemas.microsoft.com/office/drawing/2014/main" id="{4192F385-514D-FE75-7763-BACED5F96D88}"/>
              </a:ext>
            </a:extLst>
          </p:cNvPr>
          <p:cNvCxnSpPr>
            <a:cxnSpLocks/>
            <a:stCxn id="52" idx="6"/>
            <a:endCxn id="15" idx="2"/>
          </p:cNvCxnSpPr>
          <p:nvPr/>
        </p:nvCxnSpPr>
        <p:spPr>
          <a:xfrm>
            <a:off x="10918427" y="2500749"/>
            <a:ext cx="1512007" cy="44975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23">
            <a:extLst>
              <a:ext uri="{FF2B5EF4-FFF2-40B4-BE49-F238E27FC236}">
                <a16:creationId xmlns:a16="http://schemas.microsoft.com/office/drawing/2014/main" id="{0062944F-F105-1066-1C54-D0BF4C5AEB86}"/>
              </a:ext>
            </a:extLst>
          </p:cNvPr>
          <p:cNvCxnSpPr>
            <a:cxnSpLocks/>
            <a:stCxn id="52" idx="6"/>
            <a:endCxn id="16" idx="2"/>
          </p:cNvCxnSpPr>
          <p:nvPr/>
        </p:nvCxnSpPr>
        <p:spPr>
          <a:xfrm>
            <a:off x="10918426" y="2500750"/>
            <a:ext cx="1504620" cy="10920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23">
            <a:extLst>
              <a:ext uri="{FF2B5EF4-FFF2-40B4-BE49-F238E27FC236}">
                <a16:creationId xmlns:a16="http://schemas.microsoft.com/office/drawing/2014/main" id="{2542B753-23E0-3C5A-C9A1-C557986F9465}"/>
              </a:ext>
            </a:extLst>
          </p:cNvPr>
          <p:cNvCxnSpPr>
            <a:cxnSpLocks/>
            <a:stCxn id="52" idx="6"/>
            <a:endCxn id="38" idx="2"/>
          </p:cNvCxnSpPr>
          <p:nvPr/>
        </p:nvCxnSpPr>
        <p:spPr>
          <a:xfrm>
            <a:off x="10918426" y="2500750"/>
            <a:ext cx="1504620" cy="190206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23">
            <a:extLst>
              <a:ext uri="{FF2B5EF4-FFF2-40B4-BE49-F238E27FC236}">
                <a16:creationId xmlns:a16="http://schemas.microsoft.com/office/drawing/2014/main" id="{E3F2CBF0-B9D7-CF8F-20D1-93E5B65BCC90}"/>
              </a:ext>
            </a:extLst>
          </p:cNvPr>
          <p:cNvCxnSpPr>
            <a:cxnSpLocks/>
            <a:stCxn id="53" idx="6"/>
            <a:endCxn id="14" idx="2"/>
          </p:cNvCxnSpPr>
          <p:nvPr/>
        </p:nvCxnSpPr>
        <p:spPr>
          <a:xfrm flipV="1">
            <a:off x="10918427" y="2254213"/>
            <a:ext cx="1512007" cy="94282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23">
            <a:extLst>
              <a:ext uri="{FF2B5EF4-FFF2-40B4-BE49-F238E27FC236}">
                <a16:creationId xmlns:a16="http://schemas.microsoft.com/office/drawing/2014/main" id="{ADC67CEC-B3BC-7FF2-C95A-AFDE84AB91E6}"/>
              </a:ext>
            </a:extLst>
          </p:cNvPr>
          <p:cNvCxnSpPr>
            <a:cxnSpLocks/>
            <a:stCxn id="53" idx="6"/>
            <a:endCxn id="15" idx="2"/>
          </p:cNvCxnSpPr>
          <p:nvPr/>
        </p:nvCxnSpPr>
        <p:spPr>
          <a:xfrm flipV="1">
            <a:off x="10918427" y="2950499"/>
            <a:ext cx="1512007" cy="2465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3">
            <a:extLst>
              <a:ext uri="{FF2B5EF4-FFF2-40B4-BE49-F238E27FC236}">
                <a16:creationId xmlns:a16="http://schemas.microsoft.com/office/drawing/2014/main" id="{5212C9CF-9EBA-DC64-B004-4EF0A5A581D6}"/>
              </a:ext>
            </a:extLst>
          </p:cNvPr>
          <p:cNvCxnSpPr>
            <a:cxnSpLocks/>
            <a:stCxn id="53" idx="6"/>
            <a:endCxn id="16" idx="2"/>
          </p:cNvCxnSpPr>
          <p:nvPr/>
        </p:nvCxnSpPr>
        <p:spPr>
          <a:xfrm>
            <a:off x="10918426" y="3197036"/>
            <a:ext cx="1504620" cy="3957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3">
            <a:extLst>
              <a:ext uri="{FF2B5EF4-FFF2-40B4-BE49-F238E27FC236}">
                <a16:creationId xmlns:a16="http://schemas.microsoft.com/office/drawing/2014/main" id="{45654878-D62C-FB93-5823-2288F3C7D77D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>
            <a:off x="10918426" y="3197036"/>
            <a:ext cx="1504620" cy="120578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23">
            <a:extLst>
              <a:ext uri="{FF2B5EF4-FFF2-40B4-BE49-F238E27FC236}">
                <a16:creationId xmlns:a16="http://schemas.microsoft.com/office/drawing/2014/main" id="{C60DC51C-3993-CDB8-BFE5-5B86D42DD67C}"/>
              </a:ext>
            </a:extLst>
          </p:cNvPr>
          <p:cNvCxnSpPr>
            <a:cxnSpLocks/>
            <a:stCxn id="54" idx="6"/>
            <a:endCxn id="14" idx="2"/>
          </p:cNvCxnSpPr>
          <p:nvPr/>
        </p:nvCxnSpPr>
        <p:spPr>
          <a:xfrm flipV="1">
            <a:off x="10944741" y="2254213"/>
            <a:ext cx="1485692" cy="189642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23">
            <a:extLst>
              <a:ext uri="{FF2B5EF4-FFF2-40B4-BE49-F238E27FC236}">
                <a16:creationId xmlns:a16="http://schemas.microsoft.com/office/drawing/2014/main" id="{AE5DE057-8C99-1091-3792-8B7908819B23}"/>
              </a:ext>
            </a:extLst>
          </p:cNvPr>
          <p:cNvCxnSpPr>
            <a:cxnSpLocks/>
            <a:stCxn id="54" idx="6"/>
            <a:endCxn id="15" idx="2"/>
          </p:cNvCxnSpPr>
          <p:nvPr/>
        </p:nvCxnSpPr>
        <p:spPr>
          <a:xfrm flipV="1">
            <a:off x="10944741" y="2950499"/>
            <a:ext cx="1485692" cy="120014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23">
            <a:extLst>
              <a:ext uri="{FF2B5EF4-FFF2-40B4-BE49-F238E27FC236}">
                <a16:creationId xmlns:a16="http://schemas.microsoft.com/office/drawing/2014/main" id="{033C77F6-C985-7C39-92E8-B1BB6EE370E0}"/>
              </a:ext>
            </a:extLst>
          </p:cNvPr>
          <p:cNvCxnSpPr>
            <a:cxnSpLocks/>
            <a:stCxn id="54" idx="6"/>
            <a:endCxn id="16" idx="2"/>
          </p:cNvCxnSpPr>
          <p:nvPr/>
        </p:nvCxnSpPr>
        <p:spPr>
          <a:xfrm flipV="1">
            <a:off x="10944742" y="3592815"/>
            <a:ext cx="1478305" cy="55782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23">
            <a:extLst>
              <a:ext uri="{FF2B5EF4-FFF2-40B4-BE49-F238E27FC236}">
                <a16:creationId xmlns:a16="http://schemas.microsoft.com/office/drawing/2014/main" id="{B15306E1-C2D5-5557-6A92-569CA6F0D448}"/>
              </a:ext>
            </a:extLst>
          </p:cNvPr>
          <p:cNvCxnSpPr>
            <a:cxnSpLocks/>
            <a:stCxn id="54" idx="6"/>
            <a:endCxn id="38" idx="2"/>
          </p:cNvCxnSpPr>
          <p:nvPr/>
        </p:nvCxnSpPr>
        <p:spPr>
          <a:xfrm>
            <a:off x="10944742" y="4150642"/>
            <a:ext cx="1478305" cy="25217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341A1E7A-C260-14C7-0DC0-5B8DAB0A55D6}"/>
              </a:ext>
            </a:extLst>
          </p:cNvPr>
          <p:cNvSpPr/>
          <p:nvPr/>
        </p:nvSpPr>
        <p:spPr>
          <a:xfrm rot="16200000">
            <a:off x="8762549" y="-509374"/>
            <a:ext cx="202575" cy="4515147"/>
          </a:xfrm>
          <a:prstGeom prst="rightBrace">
            <a:avLst>
              <a:gd name="adj1" fmla="val 0"/>
              <a:gd name="adj2" fmla="val 5064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271">
            <a:extLst>
              <a:ext uri="{FF2B5EF4-FFF2-40B4-BE49-F238E27FC236}">
                <a16:creationId xmlns:a16="http://schemas.microsoft.com/office/drawing/2014/main" id="{6DA6EBB0-A8A0-C8EA-766F-31BF34484080}"/>
              </a:ext>
            </a:extLst>
          </p:cNvPr>
          <p:cNvSpPr txBox="1"/>
          <p:nvPr/>
        </p:nvSpPr>
        <p:spPr>
          <a:xfrm>
            <a:off x="3453059" y="5366026"/>
            <a:ext cx="231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21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Abstract</a:t>
            </a:r>
          </a:p>
        </p:txBody>
      </p:sp>
      <p:sp>
        <p:nvSpPr>
          <p:cNvPr id="71" name="文本框 240">
            <a:extLst>
              <a:ext uri="{FF2B5EF4-FFF2-40B4-BE49-F238E27FC236}">
                <a16:creationId xmlns:a16="http://schemas.microsoft.com/office/drawing/2014/main" id="{C87ECDFC-0385-C18C-AC3D-444EE29805E2}"/>
              </a:ext>
            </a:extLst>
          </p:cNvPr>
          <p:cNvSpPr txBox="1"/>
          <p:nvPr/>
        </p:nvSpPr>
        <p:spPr>
          <a:xfrm>
            <a:off x="8723965" y="2891936"/>
            <a:ext cx="1941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High-speed On-chip MVM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139">
            <a:extLst>
              <a:ext uri="{FF2B5EF4-FFF2-40B4-BE49-F238E27FC236}">
                <a16:creationId xmlns:a16="http://schemas.microsoft.com/office/drawing/2014/main" id="{D1673D7D-7AB3-18F0-E4DA-02388C205F82}"/>
              </a:ext>
            </a:extLst>
          </p:cNvPr>
          <p:cNvSpPr txBox="1"/>
          <p:nvPr/>
        </p:nvSpPr>
        <p:spPr>
          <a:xfrm>
            <a:off x="9387269" y="4454230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118D9BED-EEE1-1753-9D15-D9A92BEB8D7A}"/>
              </a:ext>
            </a:extLst>
          </p:cNvPr>
          <p:cNvCxnSpPr>
            <a:cxnSpLocks/>
            <a:stCxn id="13" idx="5"/>
            <a:endCxn id="41" idx="3"/>
          </p:cNvCxnSpPr>
          <p:nvPr/>
        </p:nvCxnSpPr>
        <p:spPr>
          <a:xfrm rot="5400000" flipH="1" flipV="1">
            <a:off x="7705102" y="3593834"/>
            <a:ext cx="15687" cy="1342852"/>
          </a:xfrm>
          <a:prstGeom prst="curvedConnector3">
            <a:avLst>
              <a:gd name="adj1" fmla="val -2030656"/>
            </a:avLst>
          </a:prstGeom>
          <a:ln w="15875">
            <a:solidFill>
              <a:srgbClr val="40404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4F49FAA-FAD0-E45C-5055-625DFCE9D7B7}"/>
              </a:ext>
            </a:extLst>
          </p:cNvPr>
          <p:cNvCxnSpPr>
            <a:cxnSpLocks/>
            <a:endCxn id="41" idx="5"/>
          </p:cNvCxnSpPr>
          <p:nvPr/>
        </p:nvCxnSpPr>
        <p:spPr>
          <a:xfrm rot="10800000">
            <a:off x="8597923" y="4257418"/>
            <a:ext cx="559813" cy="381479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C46A6467-3952-565A-6EE4-8D4951407781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127150" y="4257416"/>
            <a:ext cx="559814" cy="381480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240">
            <a:extLst>
              <a:ext uri="{FF2B5EF4-FFF2-40B4-BE49-F238E27FC236}">
                <a16:creationId xmlns:a16="http://schemas.microsoft.com/office/drawing/2014/main" id="{C76528E7-E969-5B25-4618-A52AEBA60CCC}"/>
              </a:ext>
            </a:extLst>
          </p:cNvPr>
          <p:cNvSpPr txBox="1"/>
          <p:nvPr/>
        </p:nvSpPr>
        <p:spPr>
          <a:xfrm>
            <a:off x="7207973" y="5232102"/>
            <a:ext cx="358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Reuse operations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A4FC20-D86D-4C71-8B0D-BC98FB4EC964}"/>
              </a:ext>
            </a:extLst>
          </p:cNvPr>
          <p:cNvSpPr txBox="1"/>
          <p:nvPr/>
        </p:nvSpPr>
        <p:spPr>
          <a:xfrm>
            <a:off x="8273459" y="4608718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b="1" i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ED900D-B145-149D-0C50-445B60C5DDCA}"/>
              </a:ext>
            </a:extLst>
          </p:cNvPr>
          <p:cNvSpPr txBox="1"/>
          <p:nvPr/>
        </p:nvSpPr>
        <p:spPr>
          <a:xfrm>
            <a:off x="6728772" y="4604054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3C5080-A36D-B355-0490-D15B22C2C08C}"/>
              </a:ext>
            </a:extLst>
          </p:cNvPr>
          <p:cNvSpPr txBox="1"/>
          <p:nvPr/>
        </p:nvSpPr>
        <p:spPr>
          <a:xfrm>
            <a:off x="10582659" y="4598121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F994088-DF3A-CA5E-398B-7551D7A2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1" y="2242231"/>
            <a:ext cx="2252164" cy="22436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C3E5193-4581-8F39-DBE6-8979DF026235}"/>
              </a:ext>
            </a:extLst>
          </p:cNvPr>
          <p:cNvSpPr txBox="1"/>
          <p:nvPr/>
        </p:nvSpPr>
        <p:spPr>
          <a:xfrm>
            <a:off x="930179" y="4577445"/>
            <a:ext cx="15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28×28×1</a:t>
            </a: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1D8F58-7CE2-C8A1-D064-74EC686B34FC}"/>
              </a:ext>
            </a:extLst>
          </p:cNvPr>
          <p:cNvGrpSpPr/>
          <p:nvPr/>
        </p:nvGrpSpPr>
        <p:grpSpPr>
          <a:xfrm>
            <a:off x="4067828" y="1723084"/>
            <a:ext cx="233816" cy="3327540"/>
            <a:chOff x="2502028" y="1720710"/>
            <a:chExt cx="237963" cy="338655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0E3EC3-5E20-CDAE-7F6D-1D0AAA3B7FD7}"/>
                </a:ext>
              </a:extLst>
            </p:cNvPr>
            <p:cNvSpPr/>
            <p:nvPr/>
          </p:nvSpPr>
          <p:spPr>
            <a:xfrm>
              <a:off x="2509158" y="1720710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6F8219-7F4C-4FC1-EF4E-D8DEC5A449D9}"/>
                </a:ext>
              </a:extLst>
            </p:cNvPr>
            <p:cNvSpPr/>
            <p:nvPr/>
          </p:nvSpPr>
          <p:spPr>
            <a:xfrm>
              <a:off x="2509157" y="1958322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BB5475-375A-E03C-C55A-2C00CE9CC097}"/>
                </a:ext>
              </a:extLst>
            </p:cNvPr>
            <p:cNvSpPr/>
            <p:nvPr/>
          </p:nvSpPr>
          <p:spPr>
            <a:xfrm>
              <a:off x="2509157" y="219911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49FDDBF-A844-C4D5-C005-9590DCA15E6A}"/>
                </a:ext>
              </a:extLst>
            </p:cNvPr>
            <p:cNvSpPr/>
            <p:nvPr/>
          </p:nvSpPr>
          <p:spPr>
            <a:xfrm>
              <a:off x="2509157" y="2439898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733285-8BD6-AB6C-C6EA-D579004CF51B}"/>
                </a:ext>
              </a:extLst>
            </p:cNvPr>
            <p:cNvSpPr/>
            <p:nvPr/>
          </p:nvSpPr>
          <p:spPr>
            <a:xfrm>
              <a:off x="2507311" y="2680686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DC1D53-4C5A-3FD3-2BB8-54768C680B14}"/>
                </a:ext>
              </a:extLst>
            </p:cNvPr>
            <p:cNvSpPr/>
            <p:nvPr/>
          </p:nvSpPr>
          <p:spPr>
            <a:xfrm>
              <a:off x="2507311" y="2922971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901940-A875-FAAF-A811-330BC94E04FF}"/>
                </a:ext>
              </a:extLst>
            </p:cNvPr>
            <p:cNvSpPr/>
            <p:nvPr/>
          </p:nvSpPr>
          <p:spPr>
            <a:xfrm>
              <a:off x="2507311" y="3166227"/>
              <a:ext cx="230833" cy="23083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D9D3565-D51E-C6CC-06B9-CFB9309A0D8A}"/>
                </a:ext>
              </a:extLst>
            </p:cNvPr>
            <p:cNvSpPr/>
            <p:nvPr/>
          </p:nvSpPr>
          <p:spPr>
            <a:xfrm>
              <a:off x="2507311" y="3409483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320144-C259-3A06-34A3-8F1929B3EB3D}"/>
                </a:ext>
              </a:extLst>
            </p:cNvPr>
            <p:cNvSpPr/>
            <p:nvPr/>
          </p:nvSpPr>
          <p:spPr>
            <a:xfrm>
              <a:off x="2507310" y="3652739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0245432-624E-E66B-412B-1AEA927DF467}"/>
                </a:ext>
              </a:extLst>
            </p:cNvPr>
            <p:cNvSpPr/>
            <p:nvPr/>
          </p:nvSpPr>
          <p:spPr>
            <a:xfrm>
              <a:off x="2507309" y="3895095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B65F174-5E03-952D-6349-33DEAA3D3968}"/>
                </a:ext>
              </a:extLst>
            </p:cNvPr>
            <p:cNvSpPr/>
            <p:nvPr/>
          </p:nvSpPr>
          <p:spPr>
            <a:xfrm>
              <a:off x="2507309" y="413828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171B2B-281E-6AA6-92BA-854B9E7E7322}"/>
                </a:ext>
              </a:extLst>
            </p:cNvPr>
            <p:cNvSpPr/>
            <p:nvPr/>
          </p:nvSpPr>
          <p:spPr>
            <a:xfrm>
              <a:off x="2505982" y="4380919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9D1E20C-F63D-378D-41D3-7537D686D2AB}"/>
                </a:ext>
              </a:extLst>
            </p:cNvPr>
            <p:cNvSpPr/>
            <p:nvPr/>
          </p:nvSpPr>
          <p:spPr>
            <a:xfrm>
              <a:off x="2505981" y="4625692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E34123D-484D-B613-D345-6BF0E15AA3D6}"/>
                </a:ext>
              </a:extLst>
            </p:cNvPr>
            <p:cNvSpPr/>
            <p:nvPr/>
          </p:nvSpPr>
          <p:spPr>
            <a:xfrm>
              <a:off x="2502028" y="487643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文本框 239">
            <a:extLst>
              <a:ext uri="{FF2B5EF4-FFF2-40B4-BE49-F238E27FC236}">
                <a16:creationId xmlns:a16="http://schemas.microsoft.com/office/drawing/2014/main" id="{36894597-5152-EB44-FDB8-B4007CC13FBA}"/>
              </a:ext>
            </a:extLst>
          </p:cNvPr>
          <p:cNvSpPr txBox="1"/>
          <p:nvPr/>
        </p:nvSpPr>
        <p:spPr>
          <a:xfrm>
            <a:off x="3081468" y="1225987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8BEF50-2DE3-C750-36E2-00C6C2C81740}"/>
              </a:ext>
            </a:extLst>
          </p:cNvPr>
          <p:cNvCxnSpPr/>
          <p:nvPr/>
        </p:nvCxnSpPr>
        <p:spPr>
          <a:xfrm>
            <a:off x="3124913" y="3370222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0C89F7-E0C4-6633-774E-5E241D30C856}"/>
              </a:ext>
            </a:extLst>
          </p:cNvPr>
          <p:cNvCxnSpPr/>
          <p:nvPr/>
        </p:nvCxnSpPr>
        <p:spPr>
          <a:xfrm>
            <a:off x="4281614" y="5250533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241">
            <a:extLst>
              <a:ext uri="{FF2B5EF4-FFF2-40B4-BE49-F238E27FC236}">
                <a16:creationId xmlns:a16="http://schemas.microsoft.com/office/drawing/2014/main" id="{5D041F41-087C-A1DE-8C20-DF98ACBC3E10}"/>
              </a:ext>
            </a:extLst>
          </p:cNvPr>
          <p:cNvSpPr txBox="1"/>
          <p:nvPr/>
        </p:nvSpPr>
        <p:spPr>
          <a:xfrm>
            <a:off x="11738673" y="1148789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B6F6C7-D52D-89FB-2964-7414E2E05673}"/>
              </a:ext>
            </a:extLst>
          </p:cNvPr>
          <p:cNvSpPr txBox="1"/>
          <p:nvPr/>
        </p:nvSpPr>
        <p:spPr>
          <a:xfrm>
            <a:off x="11788503" y="4812888"/>
            <a:ext cx="15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C85775-849E-1E4D-001D-DE055C55A54E}"/>
              </a:ext>
            </a:extLst>
          </p:cNvPr>
          <p:cNvCxnSpPr/>
          <p:nvPr/>
        </p:nvCxnSpPr>
        <p:spPr>
          <a:xfrm>
            <a:off x="13319401" y="3298060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241">
            <a:extLst>
              <a:ext uri="{FF2B5EF4-FFF2-40B4-BE49-F238E27FC236}">
                <a16:creationId xmlns:a16="http://schemas.microsoft.com/office/drawing/2014/main" id="{3ED9DFA4-2D77-5DDF-AC21-FDCB401C953D}"/>
              </a:ext>
            </a:extLst>
          </p:cNvPr>
          <p:cNvSpPr txBox="1"/>
          <p:nvPr/>
        </p:nvSpPr>
        <p:spPr>
          <a:xfrm>
            <a:off x="13713044" y="1127952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2C769B1-C50F-877D-8F53-528E0363ED7A}"/>
              </a:ext>
            </a:extLst>
          </p:cNvPr>
          <p:cNvGrpSpPr/>
          <p:nvPr/>
        </p:nvGrpSpPr>
        <p:grpSpPr>
          <a:xfrm>
            <a:off x="13713044" y="2002808"/>
            <a:ext cx="1685524" cy="2677027"/>
            <a:chOff x="12127516" y="2011128"/>
            <a:chExt cx="1685524" cy="267702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3B76510-FFDD-2EA6-782A-8276AB0E8840}"/>
                </a:ext>
              </a:extLst>
            </p:cNvPr>
            <p:cNvSpPr/>
            <p:nvPr/>
          </p:nvSpPr>
          <p:spPr>
            <a:xfrm>
              <a:off x="12776201" y="2011128"/>
              <a:ext cx="388154" cy="26770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文本框 241">
              <a:extLst>
                <a:ext uri="{FF2B5EF4-FFF2-40B4-BE49-F238E27FC236}">
                  <a16:creationId xmlns:a16="http://schemas.microsoft.com/office/drawing/2014/main" id="{ED73383B-B207-AF62-C721-582BA51E2992}"/>
                </a:ext>
              </a:extLst>
            </p:cNvPr>
            <p:cNvSpPr txBox="1"/>
            <p:nvPr/>
          </p:nvSpPr>
          <p:spPr>
            <a:xfrm>
              <a:off x="12127516" y="2038721"/>
              <a:ext cx="1685524" cy="2635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8F702-70D6-EC2B-D161-57CC1908A7A2}"/>
              </a:ext>
            </a:extLst>
          </p:cNvPr>
          <p:cNvSpPr txBox="1"/>
          <p:nvPr/>
        </p:nvSpPr>
        <p:spPr>
          <a:xfrm>
            <a:off x="13749148" y="4823813"/>
            <a:ext cx="15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1B6716A-C7F4-F055-EF76-111E42E61E8B}"/>
              </a:ext>
            </a:extLst>
          </p:cNvPr>
          <p:cNvSpPr/>
          <p:nvPr/>
        </p:nvSpPr>
        <p:spPr>
          <a:xfrm>
            <a:off x="14292760" y="3972984"/>
            <a:ext cx="526093" cy="31342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0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A5B7D7D2-5C81-97AE-5F65-C02A4DE23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6"/>
          <a:stretch/>
        </p:blipFill>
        <p:spPr>
          <a:xfrm>
            <a:off x="2906831" y="561421"/>
            <a:ext cx="10491536" cy="4086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A4D11-6AD0-7BDC-8B34-CF7ADBA1A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31" y="4647431"/>
            <a:ext cx="9578536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6F396-52B2-B0C9-924F-270FEAD0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59" y="3669754"/>
            <a:ext cx="5169674" cy="5990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409BE-E6C5-4522-674D-F0E1FB94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02" y="3967581"/>
            <a:ext cx="10025287" cy="55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2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B16A7B54-AC54-0224-09E6-CD892964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34961"/>
            <a:ext cx="6172200" cy="347186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2A650A-817A-8572-BB08-666CB0B4F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19529" r="4264" b="-1141"/>
          <a:stretch/>
        </p:blipFill>
        <p:spPr>
          <a:xfrm>
            <a:off x="1187420" y="5114118"/>
            <a:ext cx="2939303" cy="2662237"/>
          </a:xfrm>
          <a:prstGeom prst="rect">
            <a:avLst/>
          </a:prstGeom>
        </p:spPr>
      </p:pic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100DD0D2-C348-3103-20F7-1489072B9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770" y="1463486"/>
            <a:ext cx="4648023" cy="3427878"/>
          </a:xfrm>
          <a:prstGeom prst="rect">
            <a:avLst/>
          </a:prstGeom>
        </p:spPr>
      </p:pic>
      <p:pic>
        <p:nvPicPr>
          <p:cNvPr id="11" name="Picture 10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ACF3F04C-728C-7C1C-B86D-F6E275D8B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99" y="5331631"/>
            <a:ext cx="5126023" cy="2619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77CA8-514C-2D40-3B21-C3CDDBE0F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2" y="5058832"/>
            <a:ext cx="2379499" cy="29536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04F2A7-8658-9FB5-1B08-E597747BE726}"/>
              </a:ext>
            </a:extLst>
          </p:cNvPr>
          <p:cNvSpPr/>
          <p:nvPr/>
        </p:nvSpPr>
        <p:spPr>
          <a:xfrm>
            <a:off x="465667" y="1586970"/>
            <a:ext cx="7272866" cy="6515630"/>
          </a:xfrm>
          <a:prstGeom prst="roundRect">
            <a:avLst>
              <a:gd name="adj" fmla="val 7528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1210A-B8D8-7E57-24DF-A32365EEE4EB}"/>
              </a:ext>
            </a:extLst>
          </p:cNvPr>
          <p:cNvSpPr txBox="1"/>
          <p:nvPr/>
        </p:nvSpPr>
        <p:spPr>
          <a:xfrm>
            <a:off x="2302935" y="1671637"/>
            <a:ext cx="339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memristor device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404B3-8EEB-61EC-FC8B-9489E24DFCAA}"/>
              </a:ext>
            </a:extLst>
          </p:cNvPr>
          <p:cNvSpPr txBox="1"/>
          <p:nvPr/>
        </p:nvSpPr>
        <p:spPr>
          <a:xfrm>
            <a:off x="2060678" y="4660119"/>
            <a:ext cx="11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 gate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69354-8B77-6366-5CF5-E9DCE658E1C3}"/>
              </a:ext>
            </a:extLst>
          </p:cNvPr>
          <p:cNvSpPr txBox="1"/>
          <p:nvPr/>
        </p:nvSpPr>
        <p:spPr>
          <a:xfrm>
            <a:off x="5409899" y="4689500"/>
            <a:ext cx="11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result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AF5255-C3F0-F921-C24F-B7BD4923E168}"/>
              </a:ext>
            </a:extLst>
          </p:cNvPr>
          <p:cNvSpPr/>
          <p:nvPr/>
        </p:nvSpPr>
        <p:spPr>
          <a:xfrm>
            <a:off x="8954456" y="1569964"/>
            <a:ext cx="7272866" cy="3166532"/>
          </a:xfrm>
          <a:prstGeom prst="roundRect">
            <a:avLst>
              <a:gd name="adj" fmla="val 13410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478A5D-A3BF-F772-C962-427923023806}"/>
              </a:ext>
            </a:extLst>
          </p:cNvPr>
          <p:cNvSpPr/>
          <p:nvPr/>
        </p:nvSpPr>
        <p:spPr>
          <a:xfrm>
            <a:off x="8954456" y="4891364"/>
            <a:ext cx="7272866" cy="3166533"/>
          </a:xfrm>
          <a:prstGeom prst="roundRect">
            <a:avLst>
              <a:gd name="adj" fmla="val 15015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E92A59-04F0-4FFF-A8BE-CFA6A7300A58}"/>
              </a:ext>
            </a:extLst>
          </p:cNvPr>
          <p:cNvCxnSpPr/>
          <p:nvPr/>
        </p:nvCxnSpPr>
        <p:spPr>
          <a:xfrm>
            <a:off x="8034867" y="3070892"/>
            <a:ext cx="65193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D269E3-429C-719A-D994-2F7493629E88}"/>
              </a:ext>
            </a:extLst>
          </p:cNvPr>
          <p:cNvCxnSpPr/>
          <p:nvPr/>
        </p:nvCxnSpPr>
        <p:spPr>
          <a:xfrm>
            <a:off x="8034867" y="6445236"/>
            <a:ext cx="65193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F4E90D-CDEF-B653-FAA4-3374B0ABFE3B}"/>
              </a:ext>
            </a:extLst>
          </p:cNvPr>
          <p:cNvSpPr txBox="1"/>
          <p:nvPr/>
        </p:nvSpPr>
        <p:spPr>
          <a:xfrm>
            <a:off x="9208458" y="2716949"/>
            <a:ext cx="202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Logic Function</a:t>
            </a:r>
          </a:p>
          <a:p>
            <a:pPr algn="ctr"/>
            <a:r>
              <a:rPr lang="en-US" altLang="zh-CN" sz="2000" b="1" dirty="0"/>
              <a:t>Verification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C6E92C-2898-3F40-9155-7F0F60C4CEA3}"/>
              </a:ext>
            </a:extLst>
          </p:cNvPr>
          <p:cNvSpPr txBox="1"/>
          <p:nvPr/>
        </p:nvSpPr>
        <p:spPr>
          <a:xfrm rot="16200000">
            <a:off x="7209059" y="4404121"/>
            <a:ext cx="230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Reconfigurable for dual-function</a:t>
            </a:r>
            <a:endParaRPr 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10D6-D909-F085-FAFC-5221E109AF52}"/>
              </a:ext>
            </a:extLst>
          </p:cNvPr>
          <p:cNvSpPr txBox="1"/>
          <p:nvPr/>
        </p:nvSpPr>
        <p:spPr>
          <a:xfrm>
            <a:off x="9144000" y="6181730"/>
            <a:ext cx="202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BNN Function</a:t>
            </a:r>
          </a:p>
          <a:p>
            <a:pPr algn="ctr"/>
            <a:r>
              <a:rPr lang="en-US" altLang="zh-CN" sz="2000" b="1" dirty="0"/>
              <a:t>Verification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745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1325</TotalTime>
  <Words>89</Words>
  <Application>Microsoft Office PowerPoint</Application>
  <PresentationFormat>Custom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Zhican Zhou</dc:creator>
  <cp:lastModifiedBy>Zhican Zhou</cp:lastModifiedBy>
  <cp:revision>1</cp:revision>
  <dcterms:created xsi:type="dcterms:W3CDTF">2023-09-28T10:08:07Z</dcterms:created>
  <dcterms:modified xsi:type="dcterms:W3CDTF">2023-09-29T08:28:25Z</dcterms:modified>
</cp:coreProperties>
</file>